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64" r:id="rId4"/>
  </p:sldMasterIdLst>
  <p:notesMasterIdLst>
    <p:notesMasterId r:id="rId25"/>
  </p:notesMasterIdLst>
  <p:handoutMasterIdLst>
    <p:handoutMasterId r:id="rId26"/>
  </p:handoutMasterIdLst>
  <p:sldIdLst>
    <p:sldId id="256" r:id="rId5"/>
    <p:sldId id="262" r:id="rId6"/>
    <p:sldId id="279" r:id="rId7"/>
    <p:sldId id="260" r:id="rId8"/>
    <p:sldId id="263" r:id="rId9"/>
    <p:sldId id="264" r:id="rId10"/>
    <p:sldId id="265" r:id="rId11"/>
    <p:sldId id="266" r:id="rId12"/>
    <p:sldId id="267" r:id="rId13"/>
    <p:sldId id="271" r:id="rId14"/>
    <p:sldId id="273" r:id="rId15"/>
    <p:sldId id="269" r:id="rId16"/>
    <p:sldId id="274" r:id="rId17"/>
    <p:sldId id="270" r:id="rId18"/>
    <p:sldId id="275" r:id="rId19"/>
    <p:sldId id="278" r:id="rId20"/>
    <p:sldId id="277" r:id="rId21"/>
    <p:sldId id="268" r:id="rId22"/>
    <p:sldId id="280" r:id="rId23"/>
    <p:sldId id="261"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00"/>
    <a:srgbClr val="FF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F6E043-70A0-452E-9688-536BD043D4A5}" v="5" dt="2019-11-25T19:56:22.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12" autoAdjust="0"/>
  </p:normalViewPr>
  <p:slideViewPr>
    <p:cSldViewPr snapToGrid="0">
      <p:cViewPr varScale="1">
        <p:scale>
          <a:sx n="110" d="100"/>
          <a:sy n="110" d="100"/>
        </p:scale>
        <p:origin x="342" y="102"/>
      </p:cViewPr>
      <p:guideLst/>
    </p:cSldViewPr>
  </p:slideViewPr>
  <p:notesTextViewPr>
    <p:cViewPr>
      <p:scale>
        <a:sx n="1" d="1"/>
        <a:sy n="1" d="1"/>
      </p:scale>
      <p:origin x="0" y="0"/>
    </p:cViewPr>
  </p:notesTextViewPr>
  <p:notesViewPr>
    <p:cSldViewPr snapToGrid="0">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A9632-4EB0-4862-92FF-00CF01BE2205}" type="doc">
      <dgm:prSet loTypeId="urn:microsoft.com/office/officeart/2005/8/layout/rings+Icon" loCatId="relationship" qsTypeId="urn:microsoft.com/office/officeart/2005/8/quickstyle/simple3" qsCatId="simple" csTypeId="urn:microsoft.com/office/officeart/2005/8/colors/colorful1" csCatId="colorful" phldr="1"/>
      <dgm:spPr/>
    </dgm:pt>
    <dgm:pt modelId="{5D3F0ED0-2EB6-453D-BE4B-4BBCD8987238}">
      <dgm:prSet phldrT="[Text]"/>
      <dgm:spPr/>
      <dgm:t>
        <a:bodyPr/>
        <a:lstStyle/>
        <a:p>
          <a:pPr>
            <a:defRPr cap="all"/>
          </a:pPr>
          <a:r>
            <a:rPr lang="en-US" dirty="0"/>
            <a:t>Floodplain regulations</a:t>
          </a:r>
        </a:p>
      </dgm:t>
    </dgm:pt>
    <dgm:pt modelId="{D6F3F8CC-AE84-4149-B520-1874B1B79F46}" type="parTrans" cxnId="{DC7A4FA1-590E-402E-B3C9-432D9D9BC84E}">
      <dgm:prSet/>
      <dgm:spPr/>
      <dgm:t>
        <a:bodyPr/>
        <a:lstStyle/>
        <a:p>
          <a:endParaRPr lang="en-US"/>
        </a:p>
      </dgm:t>
    </dgm:pt>
    <dgm:pt modelId="{2E2BF50E-B394-4636-BF63-257039995E33}" type="sibTrans" cxnId="{DC7A4FA1-590E-402E-B3C9-432D9D9BC84E}">
      <dgm:prSet/>
      <dgm:spPr/>
      <dgm:t>
        <a:bodyPr/>
        <a:lstStyle/>
        <a:p>
          <a:endParaRPr lang="en-US"/>
        </a:p>
      </dgm:t>
    </dgm:pt>
    <dgm:pt modelId="{00C4C7D7-43FB-4C62-B653-0BAA02E17855}">
      <dgm:prSet phldrT="[Text]"/>
      <dgm:spPr/>
      <dgm:t>
        <a:bodyPr/>
        <a:lstStyle/>
        <a:p>
          <a:pPr>
            <a:defRPr cap="all"/>
          </a:pPr>
          <a:r>
            <a:rPr lang="en-US" dirty="0"/>
            <a:t>Fees</a:t>
          </a:r>
        </a:p>
      </dgm:t>
    </dgm:pt>
    <dgm:pt modelId="{D3913AE7-4A70-4B94-8990-85FA8AA36E6B}" type="parTrans" cxnId="{6013628C-81BE-42D0-96B9-999F0382D570}">
      <dgm:prSet/>
      <dgm:spPr/>
      <dgm:t>
        <a:bodyPr/>
        <a:lstStyle/>
        <a:p>
          <a:endParaRPr lang="en-US"/>
        </a:p>
      </dgm:t>
    </dgm:pt>
    <dgm:pt modelId="{26407BAA-24CA-40B6-A34E-07DAAD20ECB5}" type="sibTrans" cxnId="{6013628C-81BE-42D0-96B9-999F0382D570}">
      <dgm:prSet/>
      <dgm:spPr/>
      <dgm:t>
        <a:bodyPr/>
        <a:lstStyle/>
        <a:p>
          <a:endParaRPr lang="en-US"/>
        </a:p>
      </dgm:t>
    </dgm:pt>
    <dgm:pt modelId="{BE3AF4B6-F5EC-44DF-9BDC-CB79D95FB3F4}">
      <dgm:prSet phldrT="[Text]"/>
      <dgm:spPr/>
      <dgm:t>
        <a:bodyPr/>
        <a:lstStyle/>
        <a:p>
          <a:pPr>
            <a:defRPr cap="all"/>
          </a:pPr>
          <a:r>
            <a:rPr lang="en-US" dirty="0"/>
            <a:t>Fire &amp; Life Safety </a:t>
          </a:r>
        </a:p>
      </dgm:t>
    </dgm:pt>
    <dgm:pt modelId="{5DC69E6B-E902-4549-ACA2-C87487FCD048}" type="parTrans" cxnId="{8059B95D-5238-487F-9EF9-DC508342BA71}">
      <dgm:prSet/>
      <dgm:spPr/>
      <dgm:t>
        <a:bodyPr/>
        <a:lstStyle/>
        <a:p>
          <a:endParaRPr lang="en-US"/>
        </a:p>
      </dgm:t>
    </dgm:pt>
    <dgm:pt modelId="{3B148F1D-FDFC-4CDA-B894-16E41EDC0348}" type="sibTrans" cxnId="{8059B95D-5238-487F-9EF9-DC508342BA71}">
      <dgm:prSet/>
      <dgm:spPr/>
      <dgm:t>
        <a:bodyPr/>
        <a:lstStyle/>
        <a:p>
          <a:endParaRPr lang="en-US"/>
        </a:p>
      </dgm:t>
    </dgm:pt>
    <dgm:pt modelId="{2D0F605B-415E-4076-AE3A-4221E8613E03}">
      <dgm:prSet phldrT="[Text]"/>
      <dgm:spPr/>
      <dgm:t>
        <a:bodyPr/>
        <a:lstStyle/>
        <a:p>
          <a:pPr>
            <a:defRPr cap="all"/>
          </a:pPr>
          <a:r>
            <a:rPr lang="en-US" dirty="0"/>
            <a:t>Structural / Seismic Upgrades</a:t>
          </a:r>
        </a:p>
      </dgm:t>
    </dgm:pt>
    <dgm:pt modelId="{566BA2F6-5369-4605-A77D-EF57842FA8A4}" type="parTrans" cxnId="{6F0D0BC8-93C0-48C2-877B-0FD27F0B5745}">
      <dgm:prSet/>
      <dgm:spPr/>
      <dgm:t>
        <a:bodyPr/>
        <a:lstStyle/>
        <a:p>
          <a:endParaRPr lang="en-US"/>
        </a:p>
      </dgm:t>
    </dgm:pt>
    <dgm:pt modelId="{DF021C7B-60E5-4AAC-837A-C4FD72E18FF0}" type="sibTrans" cxnId="{6F0D0BC8-93C0-48C2-877B-0FD27F0B5745}">
      <dgm:prSet/>
      <dgm:spPr/>
      <dgm:t>
        <a:bodyPr/>
        <a:lstStyle/>
        <a:p>
          <a:endParaRPr lang="en-US"/>
        </a:p>
      </dgm:t>
    </dgm:pt>
    <dgm:pt modelId="{DB2C306D-CF9A-4FCB-9B7F-510F1B18F88C}">
      <dgm:prSet phldrT="[Text]"/>
      <dgm:spPr/>
      <dgm:t>
        <a:bodyPr/>
        <a:lstStyle/>
        <a:p>
          <a:pPr>
            <a:defRPr cap="all"/>
          </a:pPr>
          <a:r>
            <a:rPr lang="en-US"/>
            <a:t>Neighborhood services</a:t>
          </a:r>
          <a:endParaRPr lang="en-US" dirty="0"/>
        </a:p>
      </dgm:t>
    </dgm:pt>
    <dgm:pt modelId="{D3ED116E-6961-413A-B194-73A0DF53E8DA}" type="parTrans" cxnId="{98AAF048-2C17-4016-8B0A-A9F8434F3105}">
      <dgm:prSet/>
      <dgm:spPr/>
      <dgm:t>
        <a:bodyPr/>
        <a:lstStyle/>
        <a:p>
          <a:endParaRPr lang="en-US"/>
        </a:p>
      </dgm:t>
    </dgm:pt>
    <dgm:pt modelId="{ED082A27-B543-427E-93EB-73271460E15B}" type="sibTrans" cxnId="{98AAF048-2C17-4016-8B0A-A9F8434F3105}">
      <dgm:prSet/>
      <dgm:spPr/>
      <dgm:t>
        <a:bodyPr/>
        <a:lstStyle/>
        <a:p>
          <a:endParaRPr lang="en-US"/>
        </a:p>
      </dgm:t>
    </dgm:pt>
    <dgm:pt modelId="{F953A96F-F0A0-4274-8221-6331F81ABDAE}">
      <dgm:prSet phldrT="[Text]"/>
      <dgm:spPr/>
      <dgm:t>
        <a:bodyPr/>
        <a:lstStyle/>
        <a:p>
          <a:pPr>
            <a:defRPr cap="all"/>
          </a:pPr>
          <a:r>
            <a:rPr lang="en-US"/>
            <a:t>Accessibility (ADA)</a:t>
          </a:r>
          <a:endParaRPr lang="en-US" dirty="0"/>
        </a:p>
      </dgm:t>
    </dgm:pt>
    <dgm:pt modelId="{B51EC8A5-A325-4323-B45E-9A2ED86291D0}" type="parTrans" cxnId="{AC7006EF-56D9-4E2E-8056-14E06D15D7E1}">
      <dgm:prSet/>
      <dgm:spPr/>
      <dgm:t>
        <a:bodyPr/>
        <a:lstStyle/>
        <a:p>
          <a:endParaRPr lang="en-US"/>
        </a:p>
      </dgm:t>
    </dgm:pt>
    <dgm:pt modelId="{6B23FDDE-9F0B-4F02-80EA-F03477C7E307}" type="sibTrans" cxnId="{AC7006EF-56D9-4E2E-8056-14E06D15D7E1}">
      <dgm:prSet/>
      <dgm:spPr/>
      <dgm:t>
        <a:bodyPr/>
        <a:lstStyle/>
        <a:p>
          <a:endParaRPr lang="en-US"/>
        </a:p>
      </dgm:t>
    </dgm:pt>
    <dgm:pt modelId="{6CF5276B-94D3-4D4A-8800-E4CED537D811}">
      <dgm:prSet phldrT="[Text]"/>
      <dgm:spPr/>
      <dgm:t>
        <a:bodyPr/>
        <a:lstStyle/>
        <a:p>
          <a:pPr>
            <a:defRPr cap="all"/>
          </a:pPr>
          <a:r>
            <a:rPr lang="en-US" dirty="0"/>
            <a:t>zoning</a:t>
          </a:r>
        </a:p>
      </dgm:t>
    </dgm:pt>
    <dgm:pt modelId="{EEB7EF1F-15D1-45F3-9960-AA289C8743C4}" type="parTrans" cxnId="{FEE3F879-7E3D-42F3-A51B-B9322E863921}">
      <dgm:prSet/>
      <dgm:spPr/>
      <dgm:t>
        <a:bodyPr/>
        <a:lstStyle/>
        <a:p>
          <a:endParaRPr lang="en-US"/>
        </a:p>
      </dgm:t>
    </dgm:pt>
    <dgm:pt modelId="{38A29854-F276-4DE2-82F6-1C6BA058D342}" type="sibTrans" cxnId="{FEE3F879-7E3D-42F3-A51B-B9322E863921}">
      <dgm:prSet/>
      <dgm:spPr/>
      <dgm:t>
        <a:bodyPr/>
        <a:lstStyle/>
        <a:p>
          <a:endParaRPr lang="en-US"/>
        </a:p>
      </dgm:t>
    </dgm:pt>
    <dgm:pt modelId="{891C70AF-DD24-4020-8B1F-844A7A70BB0F}" type="pres">
      <dgm:prSet presAssocID="{D75A9632-4EB0-4862-92FF-00CF01BE2205}" presName="Name0" presStyleCnt="0">
        <dgm:presLayoutVars>
          <dgm:chMax val="7"/>
          <dgm:dir/>
          <dgm:resizeHandles val="exact"/>
        </dgm:presLayoutVars>
      </dgm:prSet>
      <dgm:spPr/>
    </dgm:pt>
    <dgm:pt modelId="{F8F2A688-FC0E-4E43-9200-4B6ABBE7AA99}" type="pres">
      <dgm:prSet presAssocID="{D75A9632-4EB0-4862-92FF-00CF01BE2205}" presName="ellipse1" presStyleLbl="vennNode1" presStyleIdx="0" presStyleCnt="7">
        <dgm:presLayoutVars>
          <dgm:bulletEnabled val="1"/>
        </dgm:presLayoutVars>
      </dgm:prSet>
      <dgm:spPr/>
    </dgm:pt>
    <dgm:pt modelId="{CF7458B7-A6AA-4ADF-ABD1-631AE684B579}" type="pres">
      <dgm:prSet presAssocID="{D75A9632-4EB0-4862-92FF-00CF01BE2205}" presName="ellipse2" presStyleLbl="vennNode1" presStyleIdx="1" presStyleCnt="7">
        <dgm:presLayoutVars>
          <dgm:bulletEnabled val="1"/>
        </dgm:presLayoutVars>
      </dgm:prSet>
      <dgm:spPr/>
    </dgm:pt>
    <dgm:pt modelId="{1915CC29-34D6-4CBB-9930-8CBC182A2FA5}" type="pres">
      <dgm:prSet presAssocID="{D75A9632-4EB0-4862-92FF-00CF01BE2205}" presName="ellipse3" presStyleLbl="vennNode1" presStyleIdx="2" presStyleCnt="7">
        <dgm:presLayoutVars>
          <dgm:bulletEnabled val="1"/>
        </dgm:presLayoutVars>
      </dgm:prSet>
      <dgm:spPr/>
    </dgm:pt>
    <dgm:pt modelId="{0F88E77F-30A4-4A3D-A24D-084B0018F027}" type="pres">
      <dgm:prSet presAssocID="{D75A9632-4EB0-4862-92FF-00CF01BE2205}" presName="ellipse4" presStyleLbl="vennNode1" presStyleIdx="3" presStyleCnt="7">
        <dgm:presLayoutVars>
          <dgm:bulletEnabled val="1"/>
        </dgm:presLayoutVars>
      </dgm:prSet>
      <dgm:spPr/>
    </dgm:pt>
    <dgm:pt modelId="{D8E158C9-31D2-4BEC-B903-BB2CCE74787C}" type="pres">
      <dgm:prSet presAssocID="{D75A9632-4EB0-4862-92FF-00CF01BE2205}" presName="ellipse5" presStyleLbl="vennNode1" presStyleIdx="4" presStyleCnt="7">
        <dgm:presLayoutVars>
          <dgm:bulletEnabled val="1"/>
        </dgm:presLayoutVars>
      </dgm:prSet>
      <dgm:spPr/>
    </dgm:pt>
    <dgm:pt modelId="{5FB5DAD4-253A-4A36-ACBA-47427A35B735}" type="pres">
      <dgm:prSet presAssocID="{D75A9632-4EB0-4862-92FF-00CF01BE2205}" presName="ellipse6" presStyleLbl="vennNode1" presStyleIdx="5" presStyleCnt="7">
        <dgm:presLayoutVars>
          <dgm:bulletEnabled val="1"/>
        </dgm:presLayoutVars>
      </dgm:prSet>
      <dgm:spPr/>
    </dgm:pt>
    <dgm:pt modelId="{9DBB6D5B-950A-42D4-9398-5C0DEA7FF648}" type="pres">
      <dgm:prSet presAssocID="{D75A9632-4EB0-4862-92FF-00CF01BE2205}" presName="ellipse7" presStyleLbl="vennNode1" presStyleIdx="6" presStyleCnt="7">
        <dgm:presLayoutVars>
          <dgm:bulletEnabled val="1"/>
        </dgm:presLayoutVars>
      </dgm:prSet>
      <dgm:spPr/>
    </dgm:pt>
  </dgm:ptLst>
  <dgm:cxnLst>
    <dgm:cxn modelId="{D9E92419-68B0-4EAF-A2C2-1743AE660AD1}" type="presOf" srcId="{D75A9632-4EB0-4862-92FF-00CF01BE2205}" destId="{891C70AF-DD24-4020-8B1F-844A7A70BB0F}" srcOrd="0" destOrd="0" presId="urn:microsoft.com/office/officeart/2005/8/layout/rings+Icon"/>
    <dgm:cxn modelId="{B5234530-EE16-4DC9-8D29-391C97C01B01}" type="presOf" srcId="{DB2C306D-CF9A-4FCB-9B7F-510F1B18F88C}" destId="{5FB5DAD4-253A-4A36-ACBA-47427A35B735}" srcOrd="0" destOrd="0" presId="urn:microsoft.com/office/officeart/2005/8/layout/rings+Icon"/>
    <dgm:cxn modelId="{8059B95D-5238-487F-9EF9-DC508342BA71}" srcId="{D75A9632-4EB0-4862-92FF-00CF01BE2205}" destId="{BE3AF4B6-F5EC-44DF-9BDC-CB79D95FB3F4}" srcOrd="4" destOrd="0" parTransId="{5DC69E6B-E902-4549-ACA2-C87487FCD048}" sibTransId="{3B148F1D-FDFC-4CDA-B894-16E41EDC0348}"/>
    <dgm:cxn modelId="{98AAF048-2C17-4016-8B0A-A9F8434F3105}" srcId="{D75A9632-4EB0-4862-92FF-00CF01BE2205}" destId="{DB2C306D-CF9A-4FCB-9B7F-510F1B18F88C}" srcOrd="5" destOrd="0" parTransId="{D3ED116E-6961-413A-B194-73A0DF53E8DA}" sibTransId="{ED082A27-B543-427E-93EB-73271460E15B}"/>
    <dgm:cxn modelId="{5649D96B-63A5-4292-814E-02E8669660E9}" type="presOf" srcId="{5D3F0ED0-2EB6-453D-BE4B-4BBCD8987238}" destId="{1915CC29-34D6-4CBB-9930-8CBC182A2FA5}" srcOrd="0" destOrd="0" presId="urn:microsoft.com/office/officeart/2005/8/layout/rings+Icon"/>
    <dgm:cxn modelId="{FEE3F879-7E3D-42F3-A51B-B9322E863921}" srcId="{D75A9632-4EB0-4862-92FF-00CF01BE2205}" destId="{6CF5276B-94D3-4D4A-8800-E4CED537D811}" srcOrd="1" destOrd="0" parTransId="{EEB7EF1F-15D1-45F3-9960-AA289C8743C4}" sibTransId="{38A29854-F276-4DE2-82F6-1C6BA058D342}"/>
    <dgm:cxn modelId="{6013628C-81BE-42D0-96B9-999F0382D570}" srcId="{D75A9632-4EB0-4862-92FF-00CF01BE2205}" destId="{00C4C7D7-43FB-4C62-B653-0BAA02E17855}" srcOrd="3" destOrd="0" parTransId="{D3913AE7-4A70-4B94-8990-85FA8AA36E6B}" sibTransId="{26407BAA-24CA-40B6-A34E-07DAAD20ECB5}"/>
    <dgm:cxn modelId="{DC7A4FA1-590E-402E-B3C9-432D9D9BC84E}" srcId="{D75A9632-4EB0-4862-92FF-00CF01BE2205}" destId="{5D3F0ED0-2EB6-453D-BE4B-4BBCD8987238}" srcOrd="2" destOrd="0" parTransId="{D6F3F8CC-AE84-4149-B520-1874B1B79F46}" sibTransId="{2E2BF50E-B394-4636-BF63-257039995E33}"/>
    <dgm:cxn modelId="{2609BCA9-6B20-44B5-B552-5A11D5468E92}" type="presOf" srcId="{6CF5276B-94D3-4D4A-8800-E4CED537D811}" destId="{CF7458B7-A6AA-4ADF-ABD1-631AE684B579}" srcOrd="0" destOrd="0" presId="urn:microsoft.com/office/officeart/2005/8/layout/rings+Icon"/>
    <dgm:cxn modelId="{AD5816BF-01B5-4D24-A58F-D8733F6DC691}" type="presOf" srcId="{BE3AF4B6-F5EC-44DF-9BDC-CB79D95FB3F4}" destId="{D8E158C9-31D2-4BEC-B903-BB2CCE74787C}" srcOrd="0" destOrd="0" presId="urn:microsoft.com/office/officeart/2005/8/layout/rings+Icon"/>
    <dgm:cxn modelId="{59961CC6-CD2B-44CE-B2A9-E920C6C2DC59}" type="presOf" srcId="{00C4C7D7-43FB-4C62-B653-0BAA02E17855}" destId="{0F88E77F-30A4-4A3D-A24D-084B0018F027}" srcOrd="0" destOrd="0" presId="urn:microsoft.com/office/officeart/2005/8/layout/rings+Icon"/>
    <dgm:cxn modelId="{6F0D0BC8-93C0-48C2-877B-0FD27F0B5745}" srcId="{D75A9632-4EB0-4862-92FF-00CF01BE2205}" destId="{2D0F605B-415E-4076-AE3A-4221E8613E03}" srcOrd="6" destOrd="0" parTransId="{566BA2F6-5369-4605-A77D-EF57842FA8A4}" sibTransId="{DF021C7B-60E5-4AAC-837A-C4FD72E18FF0}"/>
    <dgm:cxn modelId="{6D0549EA-4BB3-4DBD-8118-F7C69C523ACD}" type="presOf" srcId="{F953A96F-F0A0-4274-8221-6331F81ABDAE}" destId="{F8F2A688-FC0E-4E43-9200-4B6ABBE7AA99}" srcOrd="0" destOrd="0" presId="urn:microsoft.com/office/officeart/2005/8/layout/rings+Icon"/>
    <dgm:cxn modelId="{AC7006EF-56D9-4E2E-8056-14E06D15D7E1}" srcId="{D75A9632-4EB0-4862-92FF-00CF01BE2205}" destId="{F953A96F-F0A0-4274-8221-6331F81ABDAE}" srcOrd="0" destOrd="0" parTransId="{B51EC8A5-A325-4323-B45E-9A2ED86291D0}" sibTransId="{6B23FDDE-9F0B-4F02-80EA-F03477C7E307}"/>
    <dgm:cxn modelId="{382A33F4-E758-43E1-B25C-E8F2E9374B5A}" type="presOf" srcId="{2D0F605B-415E-4076-AE3A-4221E8613E03}" destId="{9DBB6D5B-950A-42D4-9398-5C0DEA7FF648}" srcOrd="0" destOrd="0" presId="urn:microsoft.com/office/officeart/2005/8/layout/rings+Icon"/>
    <dgm:cxn modelId="{944870A1-241F-4816-96A5-E97A13DDA4E7}" type="presParOf" srcId="{891C70AF-DD24-4020-8B1F-844A7A70BB0F}" destId="{F8F2A688-FC0E-4E43-9200-4B6ABBE7AA99}" srcOrd="0" destOrd="0" presId="urn:microsoft.com/office/officeart/2005/8/layout/rings+Icon"/>
    <dgm:cxn modelId="{EFF0E7D9-341A-4203-A3D6-D3A7462CB9C7}" type="presParOf" srcId="{891C70AF-DD24-4020-8B1F-844A7A70BB0F}" destId="{CF7458B7-A6AA-4ADF-ABD1-631AE684B579}" srcOrd="1" destOrd="0" presId="urn:microsoft.com/office/officeart/2005/8/layout/rings+Icon"/>
    <dgm:cxn modelId="{291FD07D-E2F6-4163-A134-9CA4EBB1DA06}" type="presParOf" srcId="{891C70AF-DD24-4020-8B1F-844A7A70BB0F}" destId="{1915CC29-34D6-4CBB-9930-8CBC182A2FA5}" srcOrd="2" destOrd="0" presId="urn:microsoft.com/office/officeart/2005/8/layout/rings+Icon"/>
    <dgm:cxn modelId="{F0D14ACF-98A0-409E-B2E3-FAB786CBE050}" type="presParOf" srcId="{891C70AF-DD24-4020-8B1F-844A7A70BB0F}" destId="{0F88E77F-30A4-4A3D-A24D-084B0018F027}" srcOrd="3" destOrd="0" presId="urn:microsoft.com/office/officeart/2005/8/layout/rings+Icon"/>
    <dgm:cxn modelId="{5032FB71-CC65-4610-84E5-8094C5514874}" type="presParOf" srcId="{891C70AF-DD24-4020-8B1F-844A7A70BB0F}" destId="{D8E158C9-31D2-4BEC-B903-BB2CCE74787C}" srcOrd="4" destOrd="0" presId="urn:microsoft.com/office/officeart/2005/8/layout/rings+Icon"/>
    <dgm:cxn modelId="{3E79E057-235D-4C59-9503-33F57904A09F}" type="presParOf" srcId="{891C70AF-DD24-4020-8B1F-844A7A70BB0F}" destId="{5FB5DAD4-253A-4A36-ACBA-47427A35B735}" srcOrd="5" destOrd="0" presId="urn:microsoft.com/office/officeart/2005/8/layout/rings+Icon"/>
    <dgm:cxn modelId="{C749EE94-8AFE-4E2C-BA17-A9FFA5AB7EB4}" type="presParOf" srcId="{891C70AF-DD24-4020-8B1F-844A7A70BB0F}" destId="{9DBB6D5B-950A-42D4-9398-5C0DEA7FF648}" srcOrd="6"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6C62B2-5D42-4B2A-AFD9-765FA34DCCB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BE3A60C-959A-4466-BBB7-23A6B53A1C2C}">
      <dgm:prSet phldrT="[Text]"/>
      <dgm:spPr/>
      <dgm:t>
        <a:bodyPr/>
        <a:lstStyle/>
        <a:p>
          <a:r>
            <a:rPr lang="en-US" dirty="0">
              <a:latin typeface="Arial" panose="020B0604020202020204" pitchFamily="34" charset="0"/>
              <a:cs typeface="Arial" panose="020B0604020202020204" pitchFamily="34" charset="0"/>
            </a:rPr>
            <a:t>Air Quality</a:t>
          </a:r>
        </a:p>
      </dgm:t>
    </dgm:pt>
    <dgm:pt modelId="{111923E5-A2F9-4A65-ADE9-B93D6DD9F450}" type="parTrans" cxnId="{DFE20315-7F0D-4262-8E2D-53EC729198C1}">
      <dgm:prSet/>
      <dgm:spPr/>
      <dgm:t>
        <a:bodyPr/>
        <a:lstStyle/>
        <a:p>
          <a:endParaRPr lang="en-US"/>
        </a:p>
      </dgm:t>
    </dgm:pt>
    <dgm:pt modelId="{149454DB-0BD8-4377-A1B2-F0C418FC4D21}" type="sibTrans" cxnId="{DFE20315-7F0D-4262-8E2D-53EC729198C1}">
      <dgm:prSet/>
      <dgm:spPr/>
      <dgm:t>
        <a:bodyPr/>
        <a:lstStyle/>
        <a:p>
          <a:endParaRPr lang="en-US"/>
        </a:p>
      </dgm:t>
    </dgm:pt>
    <dgm:pt modelId="{B8FF88AD-E5BE-4927-BD6E-7F26C05740A6}">
      <dgm:prSet phldrT="[Text]"/>
      <dgm:spPr>
        <a:solidFill>
          <a:srgbClr val="FF0000"/>
        </a:solidFill>
      </dgm:spPr>
      <dgm:t>
        <a:bodyPr/>
        <a:lstStyle/>
        <a:p>
          <a:r>
            <a:rPr lang="en-US" dirty="0">
              <a:latin typeface="Arial" panose="020B0604020202020204" pitchFamily="34" charset="0"/>
              <a:cs typeface="Arial" panose="020B0604020202020204" pitchFamily="34" charset="0"/>
            </a:rPr>
            <a:t>City Office Space</a:t>
          </a:r>
        </a:p>
      </dgm:t>
    </dgm:pt>
    <dgm:pt modelId="{DD800038-4049-4C33-99A5-4C50B878B320}" type="parTrans" cxnId="{2C1A3A93-D643-4730-8F24-F83BB278BC56}">
      <dgm:prSet/>
      <dgm:spPr/>
      <dgm:t>
        <a:bodyPr/>
        <a:lstStyle/>
        <a:p>
          <a:endParaRPr lang="en-US"/>
        </a:p>
      </dgm:t>
    </dgm:pt>
    <dgm:pt modelId="{D2EFC2DE-F6F5-4962-8472-456A3383D907}" type="sibTrans" cxnId="{2C1A3A93-D643-4730-8F24-F83BB278BC56}">
      <dgm:prSet/>
      <dgm:spPr/>
      <dgm:t>
        <a:bodyPr/>
        <a:lstStyle/>
        <a:p>
          <a:endParaRPr lang="en-US"/>
        </a:p>
      </dgm:t>
    </dgm:pt>
    <dgm:pt modelId="{78F788EC-F8C6-432F-9E9E-6ADCEC50EF7D}">
      <dgm:prSet phldrT="[Text]"/>
      <dgm:spPr>
        <a:solidFill>
          <a:srgbClr val="FF0000"/>
        </a:solidFill>
      </dgm:spPr>
      <dgm:t>
        <a:bodyPr/>
        <a:lstStyle/>
        <a:p>
          <a:r>
            <a:rPr lang="en-US" dirty="0">
              <a:latin typeface="Arial" panose="020B0604020202020204" pitchFamily="34" charset="0"/>
              <a:cs typeface="Arial" panose="020B0604020202020204" pitchFamily="34" charset="0"/>
            </a:rPr>
            <a:t>Community Recreation</a:t>
          </a:r>
        </a:p>
      </dgm:t>
    </dgm:pt>
    <dgm:pt modelId="{3E34B366-20A0-4944-A0AA-6FAA697DDAF2}" type="parTrans" cxnId="{FC656E11-2421-4A15-9925-5CF603743204}">
      <dgm:prSet/>
      <dgm:spPr/>
      <dgm:t>
        <a:bodyPr/>
        <a:lstStyle/>
        <a:p>
          <a:endParaRPr lang="en-US"/>
        </a:p>
      </dgm:t>
    </dgm:pt>
    <dgm:pt modelId="{6F337BEC-718E-4E24-AF41-11E5C06B9697}" type="sibTrans" cxnId="{FC656E11-2421-4A15-9925-5CF603743204}">
      <dgm:prSet/>
      <dgm:spPr/>
      <dgm:t>
        <a:bodyPr/>
        <a:lstStyle/>
        <a:p>
          <a:endParaRPr lang="en-US"/>
        </a:p>
      </dgm:t>
    </dgm:pt>
    <dgm:pt modelId="{BD483B08-9008-435A-9EB0-006CF474CCF6}">
      <dgm:prSet phldrT="[Text]"/>
      <dgm:spPr>
        <a:solidFill>
          <a:srgbClr val="FF0000"/>
        </a:solidFill>
      </dgm:spPr>
      <dgm:t>
        <a:bodyPr/>
        <a:lstStyle/>
        <a:p>
          <a:r>
            <a:rPr lang="en-US" dirty="0">
              <a:latin typeface="Arial" panose="020B0604020202020204" pitchFamily="34" charset="0"/>
              <a:cs typeface="Arial" panose="020B0604020202020204" pitchFamily="34" charset="0"/>
            </a:rPr>
            <a:t>Fire Station</a:t>
          </a:r>
        </a:p>
      </dgm:t>
    </dgm:pt>
    <dgm:pt modelId="{E8A2CF2B-78D6-476F-A462-FF1073D4A91B}" type="parTrans" cxnId="{B626AD99-0CFD-48DF-AF3E-EECCEA95E562}">
      <dgm:prSet/>
      <dgm:spPr/>
      <dgm:t>
        <a:bodyPr/>
        <a:lstStyle/>
        <a:p>
          <a:endParaRPr lang="en-US"/>
        </a:p>
      </dgm:t>
    </dgm:pt>
    <dgm:pt modelId="{225B3694-CEA4-45B0-89EC-D1245E0F0B33}" type="sibTrans" cxnId="{B626AD99-0CFD-48DF-AF3E-EECCEA95E562}">
      <dgm:prSet/>
      <dgm:spPr/>
      <dgm:t>
        <a:bodyPr/>
        <a:lstStyle/>
        <a:p>
          <a:endParaRPr lang="en-US"/>
        </a:p>
      </dgm:t>
    </dgm:pt>
    <dgm:pt modelId="{5455AA26-78D1-4CFA-9533-79AFDD2B6000}">
      <dgm:prSet phldrT="[Text]"/>
      <dgm:spPr>
        <a:solidFill>
          <a:srgbClr val="FF0000"/>
        </a:solidFill>
      </dgm:spPr>
      <dgm:t>
        <a:bodyPr/>
        <a:lstStyle/>
        <a:p>
          <a:r>
            <a:rPr lang="en-US" dirty="0">
              <a:latin typeface="Arial" panose="020B0604020202020204" pitchFamily="34" charset="0"/>
              <a:cs typeface="Arial" panose="020B0604020202020204" pitchFamily="34" charset="0"/>
            </a:rPr>
            <a:t>Library</a:t>
          </a:r>
        </a:p>
      </dgm:t>
    </dgm:pt>
    <dgm:pt modelId="{D3263A7F-D924-4BFE-82C3-F3E53625B84B}" type="parTrans" cxnId="{232A160D-E7E2-4CCE-8AF7-1660CB9CA109}">
      <dgm:prSet/>
      <dgm:spPr/>
      <dgm:t>
        <a:bodyPr/>
        <a:lstStyle/>
        <a:p>
          <a:endParaRPr lang="en-US"/>
        </a:p>
      </dgm:t>
    </dgm:pt>
    <dgm:pt modelId="{E3B413B9-0A9A-45A9-B78A-E1F072F7163D}" type="sibTrans" cxnId="{232A160D-E7E2-4CCE-8AF7-1660CB9CA109}">
      <dgm:prSet/>
      <dgm:spPr/>
      <dgm:t>
        <a:bodyPr/>
        <a:lstStyle/>
        <a:p>
          <a:endParaRPr lang="en-US"/>
        </a:p>
      </dgm:t>
    </dgm:pt>
    <dgm:pt modelId="{A4FD1085-239B-41F2-A475-81AF5E29BE90}">
      <dgm:prSet phldrT="[Text]"/>
      <dgm:spPr>
        <a:solidFill>
          <a:srgbClr val="FF0000"/>
        </a:solidFill>
      </dgm:spPr>
      <dgm:t>
        <a:bodyPr/>
        <a:lstStyle/>
        <a:p>
          <a:r>
            <a:rPr lang="en-US" dirty="0">
              <a:latin typeface="Arial" panose="020B0604020202020204" pitchFamily="34" charset="0"/>
              <a:cs typeface="Arial" panose="020B0604020202020204" pitchFamily="34" charset="0"/>
            </a:rPr>
            <a:t>Parkland</a:t>
          </a:r>
        </a:p>
      </dgm:t>
    </dgm:pt>
    <dgm:pt modelId="{8EC33F09-F056-49BD-8E8D-274F7E6CD3BE}" type="parTrans" cxnId="{A13BC799-EF68-4985-913E-8AFAE0767B87}">
      <dgm:prSet/>
      <dgm:spPr/>
      <dgm:t>
        <a:bodyPr/>
        <a:lstStyle/>
        <a:p>
          <a:endParaRPr lang="en-US"/>
        </a:p>
      </dgm:t>
    </dgm:pt>
    <dgm:pt modelId="{BD29E85A-CAB1-4C00-816A-41F58CD842D4}" type="sibTrans" cxnId="{A13BC799-EF68-4985-913E-8AFAE0767B87}">
      <dgm:prSet/>
      <dgm:spPr/>
      <dgm:t>
        <a:bodyPr/>
        <a:lstStyle/>
        <a:p>
          <a:endParaRPr lang="en-US"/>
        </a:p>
      </dgm:t>
    </dgm:pt>
    <dgm:pt modelId="{762382C4-7862-46A8-BA87-2826AE37C0E5}">
      <dgm:prSet phldrT="[Text]"/>
      <dgm:spPr>
        <a:solidFill>
          <a:srgbClr val="FF0000"/>
        </a:solidFill>
      </dgm:spPr>
      <dgm:t>
        <a:bodyPr/>
        <a:lstStyle/>
        <a:p>
          <a:r>
            <a:rPr lang="en-US" dirty="0">
              <a:latin typeface="Arial" panose="020B0604020202020204" pitchFamily="34" charset="0"/>
              <a:cs typeface="Arial" panose="020B0604020202020204" pitchFamily="34" charset="0"/>
            </a:rPr>
            <a:t>Police Station</a:t>
          </a:r>
        </a:p>
      </dgm:t>
    </dgm:pt>
    <dgm:pt modelId="{61D54C54-E71A-4284-BC85-7235254F3436}" type="parTrans" cxnId="{5447FCA0-283E-40F7-B243-34DB0C35303E}">
      <dgm:prSet/>
      <dgm:spPr/>
      <dgm:t>
        <a:bodyPr/>
        <a:lstStyle/>
        <a:p>
          <a:endParaRPr lang="en-US"/>
        </a:p>
      </dgm:t>
    </dgm:pt>
    <dgm:pt modelId="{D9E3A565-04A1-45F1-BF78-73F6847FD418}" type="sibTrans" cxnId="{5447FCA0-283E-40F7-B243-34DB0C35303E}">
      <dgm:prSet/>
      <dgm:spPr/>
      <dgm:t>
        <a:bodyPr/>
        <a:lstStyle/>
        <a:p>
          <a:endParaRPr lang="en-US"/>
        </a:p>
      </dgm:t>
    </dgm:pt>
    <dgm:pt modelId="{00F4098F-9175-497B-85D4-2DAC57A00225}">
      <dgm:prSet phldrT="[Text]"/>
      <dgm:spPr>
        <a:solidFill>
          <a:srgbClr val="FF0000"/>
        </a:solidFill>
      </dgm:spPr>
      <dgm:t>
        <a:bodyPr/>
        <a:lstStyle/>
        <a:p>
          <a:r>
            <a:rPr lang="en-US" dirty="0">
              <a:latin typeface="Arial" panose="020B0604020202020204" pitchFamily="34" charset="0"/>
              <a:cs typeface="Arial" panose="020B0604020202020204" pitchFamily="34" charset="0"/>
            </a:rPr>
            <a:t>Street Improvement</a:t>
          </a:r>
        </a:p>
      </dgm:t>
    </dgm:pt>
    <dgm:pt modelId="{3BD4A188-ADC9-4BC2-8DCF-8D4D587CEF86}" type="parTrans" cxnId="{F89AA8E2-A366-4DBB-A2D9-4A069D95ECAB}">
      <dgm:prSet/>
      <dgm:spPr/>
      <dgm:t>
        <a:bodyPr/>
        <a:lstStyle/>
        <a:p>
          <a:endParaRPr lang="en-US"/>
        </a:p>
      </dgm:t>
    </dgm:pt>
    <dgm:pt modelId="{8A3DF423-DDCE-4DCF-9B74-979F3EB32C6A}" type="sibTrans" cxnId="{F89AA8E2-A366-4DBB-A2D9-4A069D95ECAB}">
      <dgm:prSet/>
      <dgm:spPr/>
      <dgm:t>
        <a:bodyPr/>
        <a:lstStyle/>
        <a:p>
          <a:endParaRPr lang="en-US"/>
        </a:p>
      </dgm:t>
    </dgm:pt>
    <dgm:pt modelId="{F105E040-30F9-4D67-B33B-5D7DC3D0544B}">
      <dgm:prSet phldrT="[Text]"/>
      <dgm:spPr/>
      <dgm:t>
        <a:bodyPr/>
        <a:lstStyle/>
        <a:p>
          <a:r>
            <a:rPr lang="en-US" dirty="0">
              <a:latin typeface="Arial" panose="020B0604020202020204" pitchFamily="34" charset="0"/>
              <a:cs typeface="Arial" panose="020B0604020202020204" pitchFamily="34" charset="0"/>
            </a:rPr>
            <a:t>Traffic Signals</a:t>
          </a:r>
        </a:p>
      </dgm:t>
    </dgm:pt>
    <dgm:pt modelId="{1556A83D-5626-4C8E-B8B5-D509BC7985E2}" type="parTrans" cxnId="{CE0F7B55-0339-4626-99F0-0C8207FFC273}">
      <dgm:prSet/>
      <dgm:spPr/>
      <dgm:t>
        <a:bodyPr/>
        <a:lstStyle/>
        <a:p>
          <a:endParaRPr lang="en-US"/>
        </a:p>
      </dgm:t>
    </dgm:pt>
    <dgm:pt modelId="{C674E904-50DF-4D97-B14F-CA9012D0EB3A}" type="sibTrans" cxnId="{CE0F7B55-0339-4626-99F0-0C8207FFC273}">
      <dgm:prSet/>
      <dgm:spPr/>
      <dgm:t>
        <a:bodyPr/>
        <a:lstStyle/>
        <a:p>
          <a:endParaRPr lang="en-US"/>
        </a:p>
      </dgm:t>
    </dgm:pt>
    <dgm:pt modelId="{28ED113D-FF4D-4329-ACA5-746EC817C76B}">
      <dgm:prSet phldrT="[Text]"/>
      <dgm:spPr/>
      <dgm:t>
        <a:bodyPr/>
        <a:lstStyle/>
        <a:p>
          <a:r>
            <a:rPr lang="en-US" dirty="0">
              <a:latin typeface="Arial" panose="020B0604020202020204" pitchFamily="34" charset="0"/>
              <a:cs typeface="Arial" panose="020B0604020202020204" pitchFamily="34" charset="0"/>
            </a:rPr>
            <a:t>Surface Water</a:t>
          </a:r>
        </a:p>
      </dgm:t>
    </dgm:pt>
    <dgm:pt modelId="{7FD2DCA3-7AF2-4BB3-A8DB-6475D0B3984A}" type="parTrans" cxnId="{DDDF65D9-36B0-4712-BCC5-8CF22740A45D}">
      <dgm:prSet/>
      <dgm:spPr/>
      <dgm:t>
        <a:bodyPr/>
        <a:lstStyle/>
        <a:p>
          <a:endParaRPr lang="en-US"/>
        </a:p>
      </dgm:t>
    </dgm:pt>
    <dgm:pt modelId="{8B5FA3F6-E96A-4219-AF36-2CB6E0D06D92}" type="sibTrans" cxnId="{DDDF65D9-36B0-4712-BCC5-8CF22740A45D}">
      <dgm:prSet/>
      <dgm:spPr/>
      <dgm:t>
        <a:bodyPr/>
        <a:lstStyle/>
        <a:p>
          <a:endParaRPr lang="en-US"/>
        </a:p>
      </dgm:t>
    </dgm:pt>
    <dgm:pt modelId="{174714C1-414D-4433-AC1F-8A51644F42BF}" type="pres">
      <dgm:prSet presAssocID="{2F6C62B2-5D42-4B2A-AFD9-765FA34DCCB7}" presName="diagram" presStyleCnt="0">
        <dgm:presLayoutVars>
          <dgm:dir/>
          <dgm:resizeHandles val="exact"/>
        </dgm:presLayoutVars>
      </dgm:prSet>
      <dgm:spPr/>
    </dgm:pt>
    <dgm:pt modelId="{B0AF1E8D-CA75-4064-ABA8-DD1B700B3752}" type="pres">
      <dgm:prSet presAssocID="{BBE3A60C-959A-4466-BBB7-23A6B53A1C2C}" presName="node" presStyleLbl="node1" presStyleIdx="0" presStyleCnt="10" custLinFactNeighborY="3252">
        <dgm:presLayoutVars>
          <dgm:bulletEnabled val="1"/>
        </dgm:presLayoutVars>
      </dgm:prSet>
      <dgm:spPr/>
    </dgm:pt>
    <dgm:pt modelId="{6ED51842-D463-4797-8553-F95B4BE1BCD0}" type="pres">
      <dgm:prSet presAssocID="{149454DB-0BD8-4377-A1B2-F0C418FC4D21}" presName="sibTrans" presStyleCnt="0"/>
      <dgm:spPr/>
    </dgm:pt>
    <dgm:pt modelId="{3C2356CC-6F53-4F8D-8205-10659DF95ACD}" type="pres">
      <dgm:prSet presAssocID="{B8FF88AD-E5BE-4927-BD6E-7F26C05740A6}" presName="node" presStyleLbl="node1" presStyleIdx="1" presStyleCnt="10" custLinFactNeighborY="3252">
        <dgm:presLayoutVars>
          <dgm:bulletEnabled val="1"/>
        </dgm:presLayoutVars>
      </dgm:prSet>
      <dgm:spPr/>
    </dgm:pt>
    <dgm:pt modelId="{80714749-02AC-4B8D-9BAF-0238C9522648}" type="pres">
      <dgm:prSet presAssocID="{D2EFC2DE-F6F5-4962-8472-456A3383D907}" presName="sibTrans" presStyleCnt="0"/>
      <dgm:spPr/>
    </dgm:pt>
    <dgm:pt modelId="{3ADEB6F9-622B-4144-899B-C2F4F93D7329}" type="pres">
      <dgm:prSet presAssocID="{78F788EC-F8C6-432F-9E9E-6ADCEC50EF7D}" presName="node" presStyleLbl="node1" presStyleIdx="2" presStyleCnt="10" custLinFactNeighborY="3252">
        <dgm:presLayoutVars>
          <dgm:bulletEnabled val="1"/>
        </dgm:presLayoutVars>
      </dgm:prSet>
      <dgm:spPr/>
    </dgm:pt>
    <dgm:pt modelId="{D6409E11-3BC8-4B00-99AD-2A99682AA711}" type="pres">
      <dgm:prSet presAssocID="{6F337BEC-718E-4E24-AF41-11E5C06B9697}" presName="sibTrans" presStyleCnt="0"/>
      <dgm:spPr/>
    </dgm:pt>
    <dgm:pt modelId="{CA25E3BA-7DED-4526-8EFE-3A7777D22A34}" type="pres">
      <dgm:prSet presAssocID="{BD483B08-9008-435A-9EB0-006CF474CCF6}" presName="node" presStyleLbl="node1" presStyleIdx="3" presStyleCnt="10" custLinFactNeighborY="3252">
        <dgm:presLayoutVars>
          <dgm:bulletEnabled val="1"/>
        </dgm:presLayoutVars>
      </dgm:prSet>
      <dgm:spPr/>
    </dgm:pt>
    <dgm:pt modelId="{D44006DA-78EE-44FD-A2B7-8D4E1F10D8FA}" type="pres">
      <dgm:prSet presAssocID="{225B3694-CEA4-45B0-89EC-D1245E0F0B33}" presName="sibTrans" presStyleCnt="0"/>
      <dgm:spPr/>
    </dgm:pt>
    <dgm:pt modelId="{006DB1EA-C5DA-4507-8474-380366D89FC7}" type="pres">
      <dgm:prSet presAssocID="{5455AA26-78D1-4CFA-9533-79AFDD2B6000}" presName="node" presStyleLbl="node1" presStyleIdx="4" presStyleCnt="10">
        <dgm:presLayoutVars>
          <dgm:bulletEnabled val="1"/>
        </dgm:presLayoutVars>
      </dgm:prSet>
      <dgm:spPr/>
    </dgm:pt>
    <dgm:pt modelId="{A249F275-AEED-4040-979A-CF691DE200C3}" type="pres">
      <dgm:prSet presAssocID="{E3B413B9-0A9A-45A9-B78A-E1F072F7163D}" presName="sibTrans" presStyleCnt="0"/>
      <dgm:spPr/>
    </dgm:pt>
    <dgm:pt modelId="{AC51B709-0FCE-4E2A-9830-F5D3B99623F6}" type="pres">
      <dgm:prSet presAssocID="{A4FD1085-239B-41F2-A475-81AF5E29BE90}" presName="node" presStyleLbl="node1" presStyleIdx="5" presStyleCnt="10">
        <dgm:presLayoutVars>
          <dgm:bulletEnabled val="1"/>
        </dgm:presLayoutVars>
      </dgm:prSet>
      <dgm:spPr/>
    </dgm:pt>
    <dgm:pt modelId="{95869D9B-7131-4A83-8C04-8D8ADBB297CA}" type="pres">
      <dgm:prSet presAssocID="{BD29E85A-CAB1-4C00-816A-41F58CD842D4}" presName="sibTrans" presStyleCnt="0"/>
      <dgm:spPr/>
    </dgm:pt>
    <dgm:pt modelId="{CE2D61BA-65A4-4268-81D6-3D2B89C1609D}" type="pres">
      <dgm:prSet presAssocID="{762382C4-7862-46A8-BA87-2826AE37C0E5}" presName="node" presStyleLbl="node1" presStyleIdx="6" presStyleCnt="10">
        <dgm:presLayoutVars>
          <dgm:bulletEnabled val="1"/>
        </dgm:presLayoutVars>
      </dgm:prSet>
      <dgm:spPr/>
    </dgm:pt>
    <dgm:pt modelId="{6DE50E49-51D0-451E-BC64-8ACE985F537E}" type="pres">
      <dgm:prSet presAssocID="{D9E3A565-04A1-45F1-BF78-73F6847FD418}" presName="sibTrans" presStyleCnt="0"/>
      <dgm:spPr/>
    </dgm:pt>
    <dgm:pt modelId="{061AA1BA-11C8-4433-9490-6ACB2175EBDA}" type="pres">
      <dgm:prSet presAssocID="{00F4098F-9175-497B-85D4-2DAC57A00225}" presName="node" presStyleLbl="node1" presStyleIdx="7" presStyleCnt="10" custLinFactNeighborY="3252">
        <dgm:presLayoutVars>
          <dgm:bulletEnabled val="1"/>
        </dgm:presLayoutVars>
      </dgm:prSet>
      <dgm:spPr/>
    </dgm:pt>
    <dgm:pt modelId="{8F1791B3-58C8-4818-B4DC-B131FB48CFDE}" type="pres">
      <dgm:prSet presAssocID="{8A3DF423-DDCE-4DCF-9B74-979F3EB32C6A}" presName="sibTrans" presStyleCnt="0"/>
      <dgm:spPr/>
    </dgm:pt>
    <dgm:pt modelId="{A57E20E9-2A83-4D7B-A233-8E9467578C44}" type="pres">
      <dgm:prSet presAssocID="{F105E040-30F9-4D67-B33B-5D7DC3D0544B}" presName="node" presStyleLbl="node1" presStyleIdx="8" presStyleCnt="10" custLinFactNeighborY="3252">
        <dgm:presLayoutVars>
          <dgm:bulletEnabled val="1"/>
        </dgm:presLayoutVars>
      </dgm:prSet>
      <dgm:spPr/>
    </dgm:pt>
    <dgm:pt modelId="{A7425C7C-E056-43A3-8B63-81DB3050C3E5}" type="pres">
      <dgm:prSet presAssocID="{C674E904-50DF-4D97-B14F-CA9012D0EB3A}" presName="sibTrans" presStyleCnt="0"/>
      <dgm:spPr/>
    </dgm:pt>
    <dgm:pt modelId="{51BDBCE3-3C5D-4322-87B8-533C8E22C7F9}" type="pres">
      <dgm:prSet presAssocID="{28ED113D-FF4D-4329-ACA5-746EC817C76B}" presName="node" presStyleLbl="node1" presStyleIdx="9" presStyleCnt="10" custLinFactNeighborY="3252">
        <dgm:presLayoutVars>
          <dgm:bulletEnabled val="1"/>
        </dgm:presLayoutVars>
      </dgm:prSet>
      <dgm:spPr/>
    </dgm:pt>
  </dgm:ptLst>
  <dgm:cxnLst>
    <dgm:cxn modelId="{7DB8AF09-2F70-4D8B-BC7D-B70EDB3B98E4}" type="presOf" srcId="{2F6C62B2-5D42-4B2A-AFD9-765FA34DCCB7}" destId="{174714C1-414D-4433-AC1F-8A51644F42BF}" srcOrd="0" destOrd="0" presId="urn:microsoft.com/office/officeart/2005/8/layout/default"/>
    <dgm:cxn modelId="{232A160D-E7E2-4CCE-8AF7-1660CB9CA109}" srcId="{2F6C62B2-5D42-4B2A-AFD9-765FA34DCCB7}" destId="{5455AA26-78D1-4CFA-9533-79AFDD2B6000}" srcOrd="4" destOrd="0" parTransId="{D3263A7F-D924-4BFE-82C3-F3E53625B84B}" sibTransId="{E3B413B9-0A9A-45A9-B78A-E1F072F7163D}"/>
    <dgm:cxn modelId="{FC656E11-2421-4A15-9925-5CF603743204}" srcId="{2F6C62B2-5D42-4B2A-AFD9-765FA34DCCB7}" destId="{78F788EC-F8C6-432F-9E9E-6ADCEC50EF7D}" srcOrd="2" destOrd="0" parTransId="{3E34B366-20A0-4944-A0AA-6FAA697DDAF2}" sibTransId="{6F337BEC-718E-4E24-AF41-11E5C06B9697}"/>
    <dgm:cxn modelId="{DAAEC113-6338-4F71-9D61-85B779CA5265}" type="presOf" srcId="{A4FD1085-239B-41F2-A475-81AF5E29BE90}" destId="{AC51B709-0FCE-4E2A-9830-F5D3B99623F6}" srcOrd="0" destOrd="0" presId="urn:microsoft.com/office/officeart/2005/8/layout/default"/>
    <dgm:cxn modelId="{DFE20315-7F0D-4262-8E2D-53EC729198C1}" srcId="{2F6C62B2-5D42-4B2A-AFD9-765FA34DCCB7}" destId="{BBE3A60C-959A-4466-BBB7-23A6B53A1C2C}" srcOrd="0" destOrd="0" parTransId="{111923E5-A2F9-4A65-ADE9-B93D6DD9F450}" sibTransId="{149454DB-0BD8-4377-A1B2-F0C418FC4D21}"/>
    <dgm:cxn modelId="{97228D24-D9A3-42B6-925F-5406449E5867}" type="presOf" srcId="{BBE3A60C-959A-4466-BBB7-23A6B53A1C2C}" destId="{B0AF1E8D-CA75-4064-ABA8-DD1B700B3752}" srcOrd="0" destOrd="0" presId="urn:microsoft.com/office/officeart/2005/8/layout/default"/>
    <dgm:cxn modelId="{9C5F2A51-4BA5-45C9-B6FE-8F997DAEAAF9}" type="presOf" srcId="{F105E040-30F9-4D67-B33B-5D7DC3D0544B}" destId="{A57E20E9-2A83-4D7B-A233-8E9467578C44}" srcOrd="0" destOrd="0" presId="urn:microsoft.com/office/officeart/2005/8/layout/default"/>
    <dgm:cxn modelId="{CE0F7B55-0339-4626-99F0-0C8207FFC273}" srcId="{2F6C62B2-5D42-4B2A-AFD9-765FA34DCCB7}" destId="{F105E040-30F9-4D67-B33B-5D7DC3D0544B}" srcOrd="8" destOrd="0" parTransId="{1556A83D-5626-4C8E-B8B5-D509BC7985E2}" sibTransId="{C674E904-50DF-4D97-B14F-CA9012D0EB3A}"/>
    <dgm:cxn modelId="{BDBDC958-D3E9-4EEF-ACCF-ED96ABC8C88C}" type="presOf" srcId="{762382C4-7862-46A8-BA87-2826AE37C0E5}" destId="{CE2D61BA-65A4-4268-81D6-3D2B89C1609D}" srcOrd="0" destOrd="0" presId="urn:microsoft.com/office/officeart/2005/8/layout/default"/>
    <dgm:cxn modelId="{EE49C98D-6B11-48EF-BCED-DEB78E4BA283}" type="presOf" srcId="{78F788EC-F8C6-432F-9E9E-6ADCEC50EF7D}" destId="{3ADEB6F9-622B-4144-899B-C2F4F93D7329}" srcOrd="0" destOrd="0" presId="urn:microsoft.com/office/officeart/2005/8/layout/default"/>
    <dgm:cxn modelId="{2C1A3A93-D643-4730-8F24-F83BB278BC56}" srcId="{2F6C62B2-5D42-4B2A-AFD9-765FA34DCCB7}" destId="{B8FF88AD-E5BE-4927-BD6E-7F26C05740A6}" srcOrd="1" destOrd="0" parTransId="{DD800038-4049-4C33-99A5-4C50B878B320}" sibTransId="{D2EFC2DE-F6F5-4962-8472-456A3383D907}"/>
    <dgm:cxn modelId="{E69C9A93-F03D-456F-B94B-B8D1E12BBC71}" type="presOf" srcId="{5455AA26-78D1-4CFA-9533-79AFDD2B6000}" destId="{006DB1EA-C5DA-4507-8474-380366D89FC7}" srcOrd="0" destOrd="0" presId="urn:microsoft.com/office/officeart/2005/8/layout/default"/>
    <dgm:cxn modelId="{B626AD99-0CFD-48DF-AF3E-EECCEA95E562}" srcId="{2F6C62B2-5D42-4B2A-AFD9-765FA34DCCB7}" destId="{BD483B08-9008-435A-9EB0-006CF474CCF6}" srcOrd="3" destOrd="0" parTransId="{E8A2CF2B-78D6-476F-A462-FF1073D4A91B}" sibTransId="{225B3694-CEA4-45B0-89EC-D1245E0F0B33}"/>
    <dgm:cxn modelId="{A13BC799-EF68-4985-913E-8AFAE0767B87}" srcId="{2F6C62B2-5D42-4B2A-AFD9-765FA34DCCB7}" destId="{A4FD1085-239B-41F2-A475-81AF5E29BE90}" srcOrd="5" destOrd="0" parTransId="{8EC33F09-F056-49BD-8E8D-274F7E6CD3BE}" sibTransId="{BD29E85A-CAB1-4C00-816A-41F58CD842D4}"/>
    <dgm:cxn modelId="{5447FCA0-283E-40F7-B243-34DB0C35303E}" srcId="{2F6C62B2-5D42-4B2A-AFD9-765FA34DCCB7}" destId="{762382C4-7862-46A8-BA87-2826AE37C0E5}" srcOrd="6" destOrd="0" parTransId="{61D54C54-E71A-4284-BC85-7235254F3436}" sibTransId="{D9E3A565-04A1-45F1-BF78-73F6847FD418}"/>
    <dgm:cxn modelId="{F9DF0AA1-7274-4998-95E3-6D92ABDC7112}" type="presOf" srcId="{00F4098F-9175-497B-85D4-2DAC57A00225}" destId="{061AA1BA-11C8-4433-9490-6ACB2175EBDA}" srcOrd="0" destOrd="0" presId="urn:microsoft.com/office/officeart/2005/8/layout/default"/>
    <dgm:cxn modelId="{38D427D1-25D1-4AED-AC23-3CDEE23BC3D2}" type="presOf" srcId="{BD483B08-9008-435A-9EB0-006CF474CCF6}" destId="{CA25E3BA-7DED-4526-8EFE-3A7777D22A34}" srcOrd="0" destOrd="0" presId="urn:microsoft.com/office/officeart/2005/8/layout/default"/>
    <dgm:cxn modelId="{DDDF65D9-36B0-4712-BCC5-8CF22740A45D}" srcId="{2F6C62B2-5D42-4B2A-AFD9-765FA34DCCB7}" destId="{28ED113D-FF4D-4329-ACA5-746EC817C76B}" srcOrd="9" destOrd="0" parTransId="{7FD2DCA3-7AF2-4BB3-A8DB-6475D0B3984A}" sibTransId="{8B5FA3F6-E96A-4219-AF36-2CB6E0D06D92}"/>
    <dgm:cxn modelId="{2B845EDB-075F-4FB9-92A1-536B54B23F09}" type="presOf" srcId="{B8FF88AD-E5BE-4927-BD6E-7F26C05740A6}" destId="{3C2356CC-6F53-4F8D-8205-10659DF95ACD}" srcOrd="0" destOrd="0" presId="urn:microsoft.com/office/officeart/2005/8/layout/default"/>
    <dgm:cxn modelId="{F89AA8E2-A366-4DBB-A2D9-4A069D95ECAB}" srcId="{2F6C62B2-5D42-4B2A-AFD9-765FA34DCCB7}" destId="{00F4098F-9175-497B-85D4-2DAC57A00225}" srcOrd="7" destOrd="0" parTransId="{3BD4A188-ADC9-4BC2-8DCF-8D4D587CEF86}" sibTransId="{8A3DF423-DDCE-4DCF-9B74-979F3EB32C6A}"/>
    <dgm:cxn modelId="{370044EC-A32C-47FE-B92F-7BF5D88580D0}" type="presOf" srcId="{28ED113D-FF4D-4329-ACA5-746EC817C76B}" destId="{51BDBCE3-3C5D-4322-87B8-533C8E22C7F9}" srcOrd="0" destOrd="0" presId="urn:microsoft.com/office/officeart/2005/8/layout/default"/>
    <dgm:cxn modelId="{D1C2D870-9EEB-4D7D-8234-618A56219093}" type="presParOf" srcId="{174714C1-414D-4433-AC1F-8A51644F42BF}" destId="{B0AF1E8D-CA75-4064-ABA8-DD1B700B3752}" srcOrd="0" destOrd="0" presId="urn:microsoft.com/office/officeart/2005/8/layout/default"/>
    <dgm:cxn modelId="{1DD5B7F9-AAB4-461B-9F3C-4EDDC3CB2FA1}" type="presParOf" srcId="{174714C1-414D-4433-AC1F-8A51644F42BF}" destId="{6ED51842-D463-4797-8553-F95B4BE1BCD0}" srcOrd="1" destOrd="0" presId="urn:microsoft.com/office/officeart/2005/8/layout/default"/>
    <dgm:cxn modelId="{A96552CC-660B-461C-AC44-4A6AE2284B08}" type="presParOf" srcId="{174714C1-414D-4433-AC1F-8A51644F42BF}" destId="{3C2356CC-6F53-4F8D-8205-10659DF95ACD}" srcOrd="2" destOrd="0" presId="urn:microsoft.com/office/officeart/2005/8/layout/default"/>
    <dgm:cxn modelId="{960E2C30-3888-41AB-8DDB-C15F2C4F6561}" type="presParOf" srcId="{174714C1-414D-4433-AC1F-8A51644F42BF}" destId="{80714749-02AC-4B8D-9BAF-0238C9522648}" srcOrd="3" destOrd="0" presId="urn:microsoft.com/office/officeart/2005/8/layout/default"/>
    <dgm:cxn modelId="{0D1FCBEB-26A3-4AA5-90A9-2E331DF80FEB}" type="presParOf" srcId="{174714C1-414D-4433-AC1F-8A51644F42BF}" destId="{3ADEB6F9-622B-4144-899B-C2F4F93D7329}" srcOrd="4" destOrd="0" presId="urn:microsoft.com/office/officeart/2005/8/layout/default"/>
    <dgm:cxn modelId="{197FD364-BCEA-45FE-BFB1-13C86BBCB32E}" type="presParOf" srcId="{174714C1-414D-4433-AC1F-8A51644F42BF}" destId="{D6409E11-3BC8-4B00-99AD-2A99682AA711}" srcOrd="5" destOrd="0" presId="urn:microsoft.com/office/officeart/2005/8/layout/default"/>
    <dgm:cxn modelId="{7F0D90B0-8FEB-4BDB-B868-59C155B449D2}" type="presParOf" srcId="{174714C1-414D-4433-AC1F-8A51644F42BF}" destId="{CA25E3BA-7DED-4526-8EFE-3A7777D22A34}" srcOrd="6" destOrd="0" presId="urn:microsoft.com/office/officeart/2005/8/layout/default"/>
    <dgm:cxn modelId="{66788D82-052B-4BE5-B347-08E53F60E3EB}" type="presParOf" srcId="{174714C1-414D-4433-AC1F-8A51644F42BF}" destId="{D44006DA-78EE-44FD-A2B7-8D4E1F10D8FA}" srcOrd="7" destOrd="0" presId="urn:microsoft.com/office/officeart/2005/8/layout/default"/>
    <dgm:cxn modelId="{ED713D89-8FDF-4C6A-9B99-BA05786579B6}" type="presParOf" srcId="{174714C1-414D-4433-AC1F-8A51644F42BF}" destId="{006DB1EA-C5DA-4507-8474-380366D89FC7}" srcOrd="8" destOrd="0" presId="urn:microsoft.com/office/officeart/2005/8/layout/default"/>
    <dgm:cxn modelId="{48F190ED-7486-4454-8391-6F62D03338CD}" type="presParOf" srcId="{174714C1-414D-4433-AC1F-8A51644F42BF}" destId="{A249F275-AEED-4040-979A-CF691DE200C3}" srcOrd="9" destOrd="0" presId="urn:microsoft.com/office/officeart/2005/8/layout/default"/>
    <dgm:cxn modelId="{1956BECF-D07F-4CD2-AF05-F18BC648BBC8}" type="presParOf" srcId="{174714C1-414D-4433-AC1F-8A51644F42BF}" destId="{AC51B709-0FCE-4E2A-9830-F5D3B99623F6}" srcOrd="10" destOrd="0" presId="urn:microsoft.com/office/officeart/2005/8/layout/default"/>
    <dgm:cxn modelId="{409DFF0E-BA9C-4B6C-9B33-8CEAF0E80BF4}" type="presParOf" srcId="{174714C1-414D-4433-AC1F-8A51644F42BF}" destId="{95869D9B-7131-4A83-8C04-8D8ADBB297CA}" srcOrd="11" destOrd="0" presId="urn:microsoft.com/office/officeart/2005/8/layout/default"/>
    <dgm:cxn modelId="{3E1B1A6B-15AA-41EA-901D-6C04F3074A51}" type="presParOf" srcId="{174714C1-414D-4433-AC1F-8A51644F42BF}" destId="{CE2D61BA-65A4-4268-81D6-3D2B89C1609D}" srcOrd="12" destOrd="0" presId="urn:microsoft.com/office/officeart/2005/8/layout/default"/>
    <dgm:cxn modelId="{41D8802B-7F34-43E5-969C-AD71DF059192}" type="presParOf" srcId="{174714C1-414D-4433-AC1F-8A51644F42BF}" destId="{6DE50E49-51D0-451E-BC64-8ACE985F537E}" srcOrd="13" destOrd="0" presId="urn:microsoft.com/office/officeart/2005/8/layout/default"/>
    <dgm:cxn modelId="{696C22EE-984A-46CF-868F-39EECBB79D82}" type="presParOf" srcId="{174714C1-414D-4433-AC1F-8A51644F42BF}" destId="{061AA1BA-11C8-4433-9490-6ACB2175EBDA}" srcOrd="14" destOrd="0" presId="urn:microsoft.com/office/officeart/2005/8/layout/default"/>
    <dgm:cxn modelId="{EEB79C4E-2B9E-4FF3-A7E5-D043C58D8128}" type="presParOf" srcId="{174714C1-414D-4433-AC1F-8A51644F42BF}" destId="{8F1791B3-58C8-4818-B4DC-B131FB48CFDE}" srcOrd="15" destOrd="0" presId="urn:microsoft.com/office/officeart/2005/8/layout/default"/>
    <dgm:cxn modelId="{614CDF89-C459-4167-A7EB-1006FDF8A8F3}" type="presParOf" srcId="{174714C1-414D-4433-AC1F-8A51644F42BF}" destId="{A57E20E9-2A83-4D7B-A233-8E9467578C44}" srcOrd="16" destOrd="0" presId="urn:microsoft.com/office/officeart/2005/8/layout/default"/>
    <dgm:cxn modelId="{0F1E1E70-0D72-4910-A9BF-5FAC103A3EFC}" type="presParOf" srcId="{174714C1-414D-4433-AC1F-8A51644F42BF}" destId="{A7425C7C-E056-43A3-8B63-81DB3050C3E5}" srcOrd="17" destOrd="0" presId="urn:microsoft.com/office/officeart/2005/8/layout/default"/>
    <dgm:cxn modelId="{0A205267-1E86-4B48-B48D-8F05007A46BF}" type="presParOf" srcId="{174714C1-414D-4433-AC1F-8A51644F42BF}" destId="{51BDBCE3-3C5D-4322-87B8-533C8E22C7F9}"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6C62B2-5D42-4B2A-AFD9-765FA34DCCB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BE3A60C-959A-4466-BBB7-23A6B53A1C2C}">
      <dgm:prSet phldrT="[Text]"/>
      <dgm:spPr>
        <a:solidFill>
          <a:srgbClr val="FF0000"/>
        </a:solidFill>
      </dgm:spPr>
      <dgm:t>
        <a:bodyPr/>
        <a:lstStyle/>
        <a:p>
          <a:r>
            <a:rPr lang="en-US" dirty="0">
              <a:latin typeface="Arial" panose="020B0604020202020204" pitchFamily="34" charset="0"/>
              <a:cs typeface="Arial" panose="020B0604020202020204" pitchFamily="34" charset="0"/>
            </a:rPr>
            <a:t>Air Quality</a:t>
          </a:r>
        </a:p>
      </dgm:t>
    </dgm:pt>
    <dgm:pt modelId="{111923E5-A2F9-4A65-ADE9-B93D6DD9F450}" type="parTrans" cxnId="{DFE20315-7F0D-4262-8E2D-53EC729198C1}">
      <dgm:prSet/>
      <dgm:spPr/>
      <dgm:t>
        <a:bodyPr/>
        <a:lstStyle/>
        <a:p>
          <a:endParaRPr lang="en-US"/>
        </a:p>
      </dgm:t>
    </dgm:pt>
    <dgm:pt modelId="{149454DB-0BD8-4377-A1B2-F0C418FC4D21}" type="sibTrans" cxnId="{DFE20315-7F0D-4262-8E2D-53EC729198C1}">
      <dgm:prSet/>
      <dgm:spPr/>
      <dgm:t>
        <a:bodyPr/>
        <a:lstStyle/>
        <a:p>
          <a:endParaRPr lang="en-US"/>
        </a:p>
      </dgm:t>
    </dgm:pt>
    <dgm:pt modelId="{B8FF88AD-E5BE-4927-BD6E-7F26C05740A6}">
      <dgm:prSet phldrT="[Text]"/>
      <dgm:spPr>
        <a:solidFill>
          <a:srgbClr val="FF0000"/>
        </a:solidFill>
      </dgm:spPr>
      <dgm:t>
        <a:bodyPr/>
        <a:lstStyle/>
        <a:p>
          <a:r>
            <a:rPr lang="en-US" dirty="0">
              <a:latin typeface="Arial" panose="020B0604020202020204" pitchFamily="34" charset="0"/>
              <a:cs typeface="Arial" panose="020B0604020202020204" pitchFamily="34" charset="0"/>
            </a:rPr>
            <a:t>City Office Space</a:t>
          </a:r>
        </a:p>
      </dgm:t>
    </dgm:pt>
    <dgm:pt modelId="{DD800038-4049-4C33-99A5-4C50B878B320}" type="parTrans" cxnId="{2C1A3A93-D643-4730-8F24-F83BB278BC56}">
      <dgm:prSet/>
      <dgm:spPr/>
      <dgm:t>
        <a:bodyPr/>
        <a:lstStyle/>
        <a:p>
          <a:endParaRPr lang="en-US"/>
        </a:p>
      </dgm:t>
    </dgm:pt>
    <dgm:pt modelId="{D2EFC2DE-F6F5-4962-8472-456A3383D907}" type="sibTrans" cxnId="{2C1A3A93-D643-4730-8F24-F83BB278BC56}">
      <dgm:prSet/>
      <dgm:spPr/>
      <dgm:t>
        <a:bodyPr/>
        <a:lstStyle/>
        <a:p>
          <a:endParaRPr lang="en-US"/>
        </a:p>
      </dgm:t>
    </dgm:pt>
    <dgm:pt modelId="{78F788EC-F8C6-432F-9E9E-6ADCEC50EF7D}">
      <dgm:prSet phldrT="[Text]"/>
      <dgm:spPr>
        <a:solidFill>
          <a:srgbClr val="FF0000"/>
        </a:solidFill>
      </dgm:spPr>
      <dgm:t>
        <a:bodyPr/>
        <a:lstStyle/>
        <a:p>
          <a:r>
            <a:rPr lang="en-US" dirty="0">
              <a:latin typeface="Arial" panose="020B0604020202020204" pitchFamily="34" charset="0"/>
              <a:cs typeface="Arial" panose="020B0604020202020204" pitchFamily="34" charset="0"/>
            </a:rPr>
            <a:t>Community Recreation</a:t>
          </a:r>
        </a:p>
      </dgm:t>
    </dgm:pt>
    <dgm:pt modelId="{3E34B366-20A0-4944-A0AA-6FAA697DDAF2}" type="parTrans" cxnId="{FC656E11-2421-4A15-9925-5CF603743204}">
      <dgm:prSet/>
      <dgm:spPr/>
      <dgm:t>
        <a:bodyPr/>
        <a:lstStyle/>
        <a:p>
          <a:endParaRPr lang="en-US"/>
        </a:p>
      </dgm:t>
    </dgm:pt>
    <dgm:pt modelId="{6F337BEC-718E-4E24-AF41-11E5C06B9697}" type="sibTrans" cxnId="{FC656E11-2421-4A15-9925-5CF603743204}">
      <dgm:prSet/>
      <dgm:spPr/>
      <dgm:t>
        <a:bodyPr/>
        <a:lstStyle/>
        <a:p>
          <a:endParaRPr lang="en-US"/>
        </a:p>
      </dgm:t>
    </dgm:pt>
    <dgm:pt modelId="{BD483B08-9008-435A-9EB0-006CF474CCF6}">
      <dgm:prSet phldrT="[Text]"/>
      <dgm:spPr>
        <a:solidFill>
          <a:srgbClr val="FF0000"/>
        </a:solidFill>
      </dgm:spPr>
      <dgm:t>
        <a:bodyPr/>
        <a:lstStyle/>
        <a:p>
          <a:r>
            <a:rPr lang="en-US" dirty="0">
              <a:latin typeface="Arial" panose="020B0604020202020204" pitchFamily="34" charset="0"/>
              <a:cs typeface="Arial" panose="020B0604020202020204" pitchFamily="34" charset="0"/>
            </a:rPr>
            <a:t>Fire Station</a:t>
          </a:r>
        </a:p>
      </dgm:t>
    </dgm:pt>
    <dgm:pt modelId="{E8A2CF2B-78D6-476F-A462-FF1073D4A91B}" type="parTrans" cxnId="{B626AD99-0CFD-48DF-AF3E-EECCEA95E562}">
      <dgm:prSet/>
      <dgm:spPr/>
      <dgm:t>
        <a:bodyPr/>
        <a:lstStyle/>
        <a:p>
          <a:endParaRPr lang="en-US"/>
        </a:p>
      </dgm:t>
    </dgm:pt>
    <dgm:pt modelId="{225B3694-CEA4-45B0-89EC-D1245E0F0B33}" type="sibTrans" cxnId="{B626AD99-0CFD-48DF-AF3E-EECCEA95E562}">
      <dgm:prSet/>
      <dgm:spPr/>
      <dgm:t>
        <a:bodyPr/>
        <a:lstStyle/>
        <a:p>
          <a:endParaRPr lang="en-US"/>
        </a:p>
      </dgm:t>
    </dgm:pt>
    <dgm:pt modelId="{5455AA26-78D1-4CFA-9533-79AFDD2B6000}">
      <dgm:prSet phldrT="[Text]"/>
      <dgm:spPr>
        <a:solidFill>
          <a:srgbClr val="FF0000"/>
        </a:solidFill>
      </dgm:spPr>
      <dgm:t>
        <a:bodyPr/>
        <a:lstStyle/>
        <a:p>
          <a:r>
            <a:rPr lang="en-US" dirty="0">
              <a:latin typeface="Arial" panose="020B0604020202020204" pitchFamily="34" charset="0"/>
              <a:cs typeface="Arial" panose="020B0604020202020204" pitchFamily="34" charset="0"/>
            </a:rPr>
            <a:t>Library</a:t>
          </a:r>
        </a:p>
      </dgm:t>
    </dgm:pt>
    <dgm:pt modelId="{D3263A7F-D924-4BFE-82C3-F3E53625B84B}" type="parTrans" cxnId="{232A160D-E7E2-4CCE-8AF7-1660CB9CA109}">
      <dgm:prSet/>
      <dgm:spPr/>
      <dgm:t>
        <a:bodyPr/>
        <a:lstStyle/>
        <a:p>
          <a:endParaRPr lang="en-US"/>
        </a:p>
      </dgm:t>
    </dgm:pt>
    <dgm:pt modelId="{E3B413B9-0A9A-45A9-B78A-E1F072F7163D}" type="sibTrans" cxnId="{232A160D-E7E2-4CCE-8AF7-1660CB9CA109}">
      <dgm:prSet/>
      <dgm:spPr/>
      <dgm:t>
        <a:bodyPr/>
        <a:lstStyle/>
        <a:p>
          <a:endParaRPr lang="en-US"/>
        </a:p>
      </dgm:t>
    </dgm:pt>
    <dgm:pt modelId="{A4FD1085-239B-41F2-A475-81AF5E29BE90}">
      <dgm:prSet phldrT="[Text]"/>
      <dgm:spPr>
        <a:solidFill>
          <a:srgbClr val="FF0000"/>
        </a:solidFill>
      </dgm:spPr>
      <dgm:t>
        <a:bodyPr/>
        <a:lstStyle/>
        <a:p>
          <a:r>
            <a:rPr lang="en-US" dirty="0">
              <a:latin typeface="Arial" panose="020B0604020202020204" pitchFamily="34" charset="0"/>
              <a:cs typeface="Arial" panose="020B0604020202020204" pitchFamily="34" charset="0"/>
            </a:rPr>
            <a:t>Parkland</a:t>
          </a:r>
        </a:p>
      </dgm:t>
    </dgm:pt>
    <dgm:pt modelId="{8EC33F09-F056-49BD-8E8D-274F7E6CD3BE}" type="parTrans" cxnId="{A13BC799-EF68-4985-913E-8AFAE0767B87}">
      <dgm:prSet/>
      <dgm:spPr/>
      <dgm:t>
        <a:bodyPr/>
        <a:lstStyle/>
        <a:p>
          <a:endParaRPr lang="en-US"/>
        </a:p>
      </dgm:t>
    </dgm:pt>
    <dgm:pt modelId="{BD29E85A-CAB1-4C00-816A-41F58CD842D4}" type="sibTrans" cxnId="{A13BC799-EF68-4985-913E-8AFAE0767B87}">
      <dgm:prSet/>
      <dgm:spPr/>
      <dgm:t>
        <a:bodyPr/>
        <a:lstStyle/>
        <a:p>
          <a:endParaRPr lang="en-US"/>
        </a:p>
      </dgm:t>
    </dgm:pt>
    <dgm:pt modelId="{762382C4-7862-46A8-BA87-2826AE37C0E5}">
      <dgm:prSet phldrT="[Text]"/>
      <dgm:spPr>
        <a:solidFill>
          <a:srgbClr val="FF0000"/>
        </a:solidFill>
      </dgm:spPr>
      <dgm:t>
        <a:bodyPr/>
        <a:lstStyle/>
        <a:p>
          <a:r>
            <a:rPr lang="en-US" dirty="0">
              <a:latin typeface="Arial" panose="020B0604020202020204" pitchFamily="34" charset="0"/>
              <a:cs typeface="Arial" panose="020B0604020202020204" pitchFamily="34" charset="0"/>
            </a:rPr>
            <a:t>Police Station</a:t>
          </a:r>
        </a:p>
      </dgm:t>
    </dgm:pt>
    <dgm:pt modelId="{61D54C54-E71A-4284-BC85-7235254F3436}" type="parTrans" cxnId="{5447FCA0-283E-40F7-B243-34DB0C35303E}">
      <dgm:prSet/>
      <dgm:spPr/>
      <dgm:t>
        <a:bodyPr/>
        <a:lstStyle/>
        <a:p>
          <a:endParaRPr lang="en-US"/>
        </a:p>
      </dgm:t>
    </dgm:pt>
    <dgm:pt modelId="{D9E3A565-04A1-45F1-BF78-73F6847FD418}" type="sibTrans" cxnId="{5447FCA0-283E-40F7-B243-34DB0C35303E}">
      <dgm:prSet/>
      <dgm:spPr/>
      <dgm:t>
        <a:bodyPr/>
        <a:lstStyle/>
        <a:p>
          <a:endParaRPr lang="en-US"/>
        </a:p>
      </dgm:t>
    </dgm:pt>
    <dgm:pt modelId="{00F4098F-9175-497B-85D4-2DAC57A00225}">
      <dgm:prSet phldrT="[Text]"/>
      <dgm:spPr>
        <a:solidFill>
          <a:srgbClr val="FF0000"/>
        </a:solidFill>
      </dgm:spPr>
      <dgm:t>
        <a:bodyPr/>
        <a:lstStyle/>
        <a:p>
          <a:r>
            <a:rPr lang="en-US" dirty="0">
              <a:latin typeface="Arial" panose="020B0604020202020204" pitchFamily="34" charset="0"/>
              <a:cs typeface="Arial" panose="020B0604020202020204" pitchFamily="34" charset="0"/>
            </a:rPr>
            <a:t>Street Improvement</a:t>
          </a:r>
        </a:p>
      </dgm:t>
    </dgm:pt>
    <dgm:pt modelId="{3BD4A188-ADC9-4BC2-8DCF-8D4D587CEF86}" type="parTrans" cxnId="{F89AA8E2-A366-4DBB-A2D9-4A069D95ECAB}">
      <dgm:prSet/>
      <dgm:spPr/>
      <dgm:t>
        <a:bodyPr/>
        <a:lstStyle/>
        <a:p>
          <a:endParaRPr lang="en-US"/>
        </a:p>
      </dgm:t>
    </dgm:pt>
    <dgm:pt modelId="{8A3DF423-DDCE-4DCF-9B74-979F3EB32C6A}" type="sibTrans" cxnId="{F89AA8E2-A366-4DBB-A2D9-4A069D95ECAB}">
      <dgm:prSet/>
      <dgm:spPr/>
      <dgm:t>
        <a:bodyPr/>
        <a:lstStyle/>
        <a:p>
          <a:endParaRPr lang="en-US"/>
        </a:p>
      </dgm:t>
    </dgm:pt>
    <dgm:pt modelId="{F105E040-30F9-4D67-B33B-5D7DC3D0544B}">
      <dgm:prSet phldrT="[Text]"/>
      <dgm:spPr/>
      <dgm:t>
        <a:bodyPr/>
        <a:lstStyle/>
        <a:p>
          <a:r>
            <a:rPr lang="en-US" dirty="0">
              <a:latin typeface="Arial" panose="020B0604020202020204" pitchFamily="34" charset="0"/>
              <a:cs typeface="Arial" panose="020B0604020202020204" pitchFamily="34" charset="0"/>
            </a:rPr>
            <a:t>Traffic Signals</a:t>
          </a:r>
        </a:p>
      </dgm:t>
    </dgm:pt>
    <dgm:pt modelId="{1556A83D-5626-4C8E-B8B5-D509BC7985E2}" type="parTrans" cxnId="{CE0F7B55-0339-4626-99F0-0C8207FFC273}">
      <dgm:prSet/>
      <dgm:spPr/>
      <dgm:t>
        <a:bodyPr/>
        <a:lstStyle/>
        <a:p>
          <a:endParaRPr lang="en-US"/>
        </a:p>
      </dgm:t>
    </dgm:pt>
    <dgm:pt modelId="{C674E904-50DF-4D97-B14F-CA9012D0EB3A}" type="sibTrans" cxnId="{CE0F7B55-0339-4626-99F0-0C8207FFC273}">
      <dgm:prSet/>
      <dgm:spPr/>
      <dgm:t>
        <a:bodyPr/>
        <a:lstStyle/>
        <a:p>
          <a:endParaRPr lang="en-US"/>
        </a:p>
      </dgm:t>
    </dgm:pt>
    <dgm:pt modelId="{28ED113D-FF4D-4329-ACA5-746EC817C76B}">
      <dgm:prSet phldrT="[Text]"/>
      <dgm:spPr>
        <a:solidFill>
          <a:srgbClr val="FF0000"/>
        </a:solidFill>
      </dgm:spPr>
      <dgm:t>
        <a:bodyPr/>
        <a:lstStyle/>
        <a:p>
          <a:r>
            <a:rPr lang="en-US" dirty="0">
              <a:latin typeface="Arial" panose="020B0604020202020204" pitchFamily="34" charset="0"/>
              <a:cs typeface="Arial" panose="020B0604020202020204" pitchFamily="34" charset="0"/>
            </a:rPr>
            <a:t>Surface Water</a:t>
          </a:r>
        </a:p>
      </dgm:t>
    </dgm:pt>
    <dgm:pt modelId="{7FD2DCA3-7AF2-4BB3-A8DB-6475D0B3984A}" type="parTrans" cxnId="{DDDF65D9-36B0-4712-BCC5-8CF22740A45D}">
      <dgm:prSet/>
      <dgm:spPr/>
      <dgm:t>
        <a:bodyPr/>
        <a:lstStyle/>
        <a:p>
          <a:endParaRPr lang="en-US"/>
        </a:p>
      </dgm:t>
    </dgm:pt>
    <dgm:pt modelId="{8B5FA3F6-E96A-4219-AF36-2CB6E0D06D92}" type="sibTrans" cxnId="{DDDF65D9-36B0-4712-BCC5-8CF22740A45D}">
      <dgm:prSet/>
      <dgm:spPr/>
      <dgm:t>
        <a:bodyPr/>
        <a:lstStyle/>
        <a:p>
          <a:endParaRPr lang="en-US"/>
        </a:p>
      </dgm:t>
    </dgm:pt>
    <dgm:pt modelId="{174714C1-414D-4433-AC1F-8A51644F42BF}" type="pres">
      <dgm:prSet presAssocID="{2F6C62B2-5D42-4B2A-AFD9-765FA34DCCB7}" presName="diagram" presStyleCnt="0">
        <dgm:presLayoutVars>
          <dgm:dir/>
          <dgm:resizeHandles val="exact"/>
        </dgm:presLayoutVars>
      </dgm:prSet>
      <dgm:spPr/>
    </dgm:pt>
    <dgm:pt modelId="{B0AF1E8D-CA75-4064-ABA8-DD1B700B3752}" type="pres">
      <dgm:prSet presAssocID="{BBE3A60C-959A-4466-BBB7-23A6B53A1C2C}" presName="node" presStyleLbl="node1" presStyleIdx="0" presStyleCnt="10">
        <dgm:presLayoutVars>
          <dgm:bulletEnabled val="1"/>
        </dgm:presLayoutVars>
      </dgm:prSet>
      <dgm:spPr/>
    </dgm:pt>
    <dgm:pt modelId="{6ED51842-D463-4797-8553-F95B4BE1BCD0}" type="pres">
      <dgm:prSet presAssocID="{149454DB-0BD8-4377-A1B2-F0C418FC4D21}" presName="sibTrans" presStyleCnt="0"/>
      <dgm:spPr/>
    </dgm:pt>
    <dgm:pt modelId="{3C2356CC-6F53-4F8D-8205-10659DF95ACD}" type="pres">
      <dgm:prSet presAssocID="{B8FF88AD-E5BE-4927-BD6E-7F26C05740A6}" presName="node" presStyleLbl="node1" presStyleIdx="1" presStyleCnt="10">
        <dgm:presLayoutVars>
          <dgm:bulletEnabled val="1"/>
        </dgm:presLayoutVars>
      </dgm:prSet>
      <dgm:spPr/>
    </dgm:pt>
    <dgm:pt modelId="{80714749-02AC-4B8D-9BAF-0238C9522648}" type="pres">
      <dgm:prSet presAssocID="{D2EFC2DE-F6F5-4962-8472-456A3383D907}" presName="sibTrans" presStyleCnt="0"/>
      <dgm:spPr/>
    </dgm:pt>
    <dgm:pt modelId="{3ADEB6F9-622B-4144-899B-C2F4F93D7329}" type="pres">
      <dgm:prSet presAssocID="{78F788EC-F8C6-432F-9E9E-6ADCEC50EF7D}" presName="node" presStyleLbl="node1" presStyleIdx="2" presStyleCnt="10">
        <dgm:presLayoutVars>
          <dgm:bulletEnabled val="1"/>
        </dgm:presLayoutVars>
      </dgm:prSet>
      <dgm:spPr/>
    </dgm:pt>
    <dgm:pt modelId="{D6409E11-3BC8-4B00-99AD-2A99682AA711}" type="pres">
      <dgm:prSet presAssocID="{6F337BEC-718E-4E24-AF41-11E5C06B9697}" presName="sibTrans" presStyleCnt="0"/>
      <dgm:spPr/>
    </dgm:pt>
    <dgm:pt modelId="{CA25E3BA-7DED-4526-8EFE-3A7777D22A34}" type="pres">
      <dgm:prSet presAssocID="{BD483B08-9008-435A-9EB0-006CF474CCF6}" presName="node" presStyleLbl="node1" presStyleIdx="3" presStyleCnt="10">
        <dgm:presLayoutVars>
          <dgm:bulletEnabled val="1"/>
        </dgm:presLayoutVars>
      </dgm:prSet>
      <dgm:spPr/>
    </dgm:pt>
    <dgm:pt modelId="{D44006DA-78EE-44FD-A2B7-8D4E1F10D8FA}" type="pres">
      <dgm:prSet presAssocID="{225B3694-CEA4-45B0-89EC-D1245E0F0B33}" presName="sibTrans" presStyleCnt="0"/>
      <dgm:spPr/>
    </dgm:pt>
    <dgm:pt modelId="{006DB1EA-C5DA-4507-8474-380366D89FC7}" type="pres">
      <dgm:prSet presAssocID="{5455AA26-78D1-4CFA-9533-79AFDD2B6000}" presName="node" presStyleLbl="node1" presStyleIdx="4" presStyleCnt="10">
        <dgm:presLayoutVars>
          <dgm:bulletEnabled val="1"/>
        </dgm:presLayoutVars>
      </dgm:prSet>
      <dgm:spPr/>
    </dgm:pt>
    <dgm:pt modelId="{A249F275-AEED-4040-979A-CF691DE200C3}" type="pres">
      <dgm:prSet presAssocID="{E3B413B9-0A9A-45A9-B78A-E1F072F7163D}" presName="sibTrans" presStyleCnt="0"/>
      <dgm:spPr/>
    </dgm:pt>
    <dgm:pt modelId="{AC51B709-0FCE-4E2A-9830-F5D3B99623F6}" type="pres">
      <dgm:prSet presAssocID="{A4FD1085-239B-41F2-A475-81AF5E29BE90}" presName="node" presStyleLbl="node1" presStyleIdx="5" presStyleCnt="10">
        <dgm:presLayoutVars>
          <dgm:bulletEnabled val="1"/>
        </dgm:presLayoutVars>
      </dgm:prSet>
      <dgm:spPr/>
    </dgm:pt>
    <dgm:pt modelId="{95869D9B-7131-4A83-8C04-8D8ADBB297CA}" type="pres">
      <dgm:prSet presAssocID="{BD29E85A-CAB1-4C00-816A-41F58CD842D4}" presName="sibTrans" presStyleCnt="0"/>
      <dgm:spPr/>
    </dgm:pt>
    <dgm:pt modelId="{CE2D61BA-65A4-4268-81D6-3D2B89C1609D}" type="pres">
      <dgm:prSet presAssocID="{762382C4-7862-46A8-BA87-2826AE37C0E5}" presName="node" presStyleLbl="node1" presStyleIdx="6" presStyleCnt="10">
        <dgm:presLayoutVars>
          <dgm:bulletEnabled val="1"/>
        </dgm:presLayoutVars>
      </dgm:prSet>
      <dgm:spPr/>
    </dgm:pt>
    <dgm:pt modelId="{6DE50E49-51D0-451E-BC64-8ACE985F537E}" type="pres">
      <dgm:prSet presAssocID="{D9E3A565-04A1-45F1-BF78-73F6847FD418}" presName="sibTrans" presStyleCnt="0"/>
      <dgm:spPr/>
    </dgm:pt>
    <dgm:pt modelId="{061AA1BA-11C8-4433-9490-6ACB2175EBDA}" type="pres">
      <dgm:prSet presAssocID="{00F4098F-9175-497B-85D4-2DAC57A00225}" presName="node" presStyleLbl="node1" presStyleIdx="7" presStyleCnt="10">
        <dgm:presLayoutVars>
          <dgm:bulletEnabled val="1"/>
        </dgm:presLayoutVars>
      </dgm:prSet>
      <dgm:spPr/>
    </dgm:pt>
    <dgm:pt modelId="{8F1791B3-58C8-4818-B4DC-B131FB48CFDE}" type="pres">
      <dgm:prSet presAssocID="{8A3DF423-DDCE-4DCF-9B74-979F3EB32C6A}" presName="sibTrans" presStyleCnt="0"/>
      <dgm:spPr/>
    </dgm:pt>
    <dgm:pt modelId="{A57E20E9-2A83-4D7B-A233-8E9467578C44}" type="pres">
      <dgm:prSet presAssocID="{F105E040-30F9-4D67-B33B-5D7DC3D0544B}" presName="node" presStyleLbl="node1" presStyleIdx="8" presStyleCnt="10">
        <dgm:presLayoutVars>
          <dgm:bulletEnabled val="1"/>
        </dgm:presLayoutVars>
      </dgm:prSet>
      <dgm:spPr/>
    </dgm:pt>
    <dgm:pt modelId="{A7425C7C-E056-43A3-8B63-81DB3050C3E5}" type="pres">
      <dgm:prSet presAssocID="{C674E904-50DF-4D97-B14F-CA9012D0EB3A}" presName="sibTrans" presStyleCnt="0"/>
      <dgm:spPr/>
    </dgm:pt>
    <dgm:pt modelId="{51BDBCE3-3C5D-4322-87B8-533C8E22C7F9}" type="pres">
      <dgm:prSet presAssocID="{28ED113D-FF4D-4329-ACA5-746EC817C76B}" presName="node" presStyleLbl="node1" presStyleIdx="9" presStyleCnt="10">
        <dgm:presLayoutVars>
          <dgm:bulletEnabled val="1"/>
        </dgm:presLayoutVars>
      </dgm:prSet>
      <dgm:spPr/>
    </dgm:pt>
  </dgm:ptLst>
  <dgm:cxnLst>
    <dgm:cxn modelId="{7DB8AF09-2F70-4D8B-BC7D-B70EDB3B98E4}" type="presOf" srcId="{2F6C62B2-5D42-4B2A-AFD9-765FA34DCCB7}" destId="{174714C1-414D-4433-AC1F-8A51644F42BF}" srcOrd="0" destOrd="0" presId="urn:microsoft.com/office/officeart/2005/8/layout/default"/>
    <dgm:cxn modelId="{232A160D-E7E2-4CCE-8AF7-1660CB9CA109}" srcId="{2F6C62B2-5D42-4B2A-AFD9-765FA34DCCB7}" destId="{5455AA26-78D1-4CFA-9533-79AFDD2B6000}" srcOrd="4" destOrd="0" parTransId="{D3263A7F-D924-4BFE-82C3-F3E53625B84B}" sibTransId="{E3B413B9-0A9A-45A9-B78A-E1F072F7163D}"/>
    <dgm:cxn modelId="{FC656E11-2421-4A15-9925-5CF603743204}" srcId="{2F6C62B2-5D42-4B2A-AFD9-765FA34DCCB7}" destId="{78F788EC-F8C6-432F-9E9E-6ADCEC50EF7D}" srcOrd="2" destOrd="0" parTransId="{3E34B366-20A0-4944-A0AA-6FAA697DDAF2}" sibTransId="{6F337BEC-718E-4E24-AF41-11E5C06B9697}"/>
    <dgm:cxn modelId="{DAAEC113-6338-4F71-9D61-85B779CA5265}" type="presOf" srcId="{A4FD1085-239B-41F2-A475-81AF5E29BE90}" destId="{AC51B709-0FCE-4E2A-9830-F5D3B99623F6}" srcOrd="0" destOrd="0" presId="urn:microsoft.com/office/officeart/2005/8/layout/default"/>
    <dgm:cxn modelId="{DFE20315-7F0D-4262-8E2D-53EC729198C1}" srcId="{2F6C62B2-5D42-4B2A-AFD9-765FA34DCCB7}" destId="{BBE3A60C-959A-4466-BBB7-23A6B53A1C2C}" srcOrd="0" destOrd="0" parTransId="{111923E5-A2F9-4A65-ADE9-B93D6DD9F450}" sibTransId="{149454DB-0BD8-4377-A1B2-F0C418FC4D21}"/>
    <dgm:cxn modelId="{97228D24-D9A3-42B6-925F-5406449E5867}" type="presOf" srcId="{BBE3A60C-959A-4466-BBB7-23A6B53A1C2C}" destId="{B0AF1E8D-CA75-4064-ABA8-DD1B700B3752}" srcOrd="0" destOrd="0" presId="urn:microsoft.com/office/officeart/2005/8/layout/default"/>
    <dgm:cxn modelId="{9C5F2A51-4BA5-45C9-B6FE-8F997DAEAAF9}" type="presOf" srcId="{F105E040-30F9-4D67-B33B-5D7DC3D0544B}" destId="{A57E20E9-2A83-4D7B-A233-8E9467578C44}" srcOrd="0" destOrd="0" presId="urn:microsoft.com/office/officeart/2005/8/layout/default"/>
    <dgm:cxn modelId="{CE0F7B55-0339-4626-99F0-0C8207FFC273}" srcId="{2F6C62B2-5D42-4B2A-AFD9-765FA34DCCB7}" destId="{F105E040-30F9-4D67-B33B-5D7DC3D0544B}" srcOrd="8" destOrd="0" parTransId="{1556A83D-5626-4C8E-B8B5-D509BC7985E2}" sibTransId="{C674E904-50DF-4D97-B14F-CA9012D0EB3A}"/>
    <dgm:cxn modelId="{BDBDC958-D3E9-4EEF-ACCF-ED96ABC8C88C}" type="presOf" srcId="{762382C4-7862-46A8-BA87-2826AE37C0E5}" destId="{CE2D61BA-65A4-4268-81D6-3D2B89C1609D}" srcOrd="0" destOrd="0" presId="urn:microsoft.com/office/officeart/2005/8/layout/default"/>
    <dgm:cxn modelId="{EE49C98D-6B11-48EF-BCED-DEB78E4BA283}" type="presOf" srcId="{78F788EC-F8C6-432F-9E9E-6ADCEC50EF7D}" destId="{3ADEB6F9-622B-4144-899B-C2F4F93D7329}" srcOrd="0" destOrd="0" presId="urn:microsoft.com/office/officeart/2005/8/layout/default"/>
    <dgm:cxn modelId="{2C1A3A93-D643-4730-8F24-F83BB278BC56}" srcId="{2F6C62B2-5D42-4B2A-AFD9-765FA34DCCB7}" destId="{B8FF88AD-E5BE-4927-BD6E-7F26C05740A6}" srcOrd="1" destOrd="0" parTransId="{DD800038-4049-4C33-99A5-4C50B878B320}" sibTransId="{D2EFC2DE-F6F5-4962-8472-456A3383D907}"/>
    <dgm:cxn modelId="{E69C9A93-F03D-456F-B94B-B8D1E12BBC71}" type="presOf" srcId="{5455AA26-78D1-4CFA-9533-79AFDD2B6000}" destId="{006DB1EA-C5DA-4507-8474-380366D89FC7}" srcOrd="0" destOrd="0" presId="urn:microsoft.com/office/officeart/2005/8/layout/default"/>
    <dgm:cxn modelId="{B626AD99-0CFD-48DF-AF3E-EECCEA95E562}" srcId="{2F6C62B2-5D42-4B2A-AFD9-765FA34DCCB7}" destId="{BD483B08-9008-435A-9EB0-006CF474CCF6}" srcOrd="3" destOrd="0" parTransId="{E8A2CF2B-78D6-476F-A462-FF1073D4A91B}" sibTransId="{225B3694-CEA4-45B0-89EC-D1245E0F0B33}"/>
    <dgm:cxn modelId="{A13BC799-EF68-4985-913E-8AFAE0767B87}" srcId="{2F6C62B2-5D42-4B2A-AFD9-765FA34DCCB7}" destId="{A4FD1085-239B-41F2-A475-81AF5E29BE90}" srcOrd="5" destOrd="0" parTransId="{8EC33F09-F056-49BD-8E8D-274F7E6CD3BE}" sibTransId="{BD29E85A-CAB1-4C00-816A-41F58CD842D4}"/>
    <dgm:cxn modelId="{5447FCA0-283E-40F7-B243-34DB0C35303E}" srcId="{2F6C62B2-5D42-4B2A-AFD9-765FA34DCCB7}" destId="{762382C4-7862-46A8-BA87-2826AE37C0E5}" srcOrd="6" destOrd="0" parTransId="{61D54C54-E71A-4284-BC85-7235254F3436}" sibTransId="{D9E3A565-04A1-45F1-BF78-73F6847FD418}"/>
    <dgm:cxn modelId="{F9DF0AA1-7274-4998-95E3-6D92ABDC7112}" type="presOf" srcId="{00F4098F-9175-497B-85D4-2DAC57A00225}" destId="{061AA1BA-11C8-4433-9490-6ACB2175EBDA}" srcOrd="0" destOrd="0" presId="urn:microsoft.com/office/officeart/2005/8/layout/default"/>
    <dgm:cxn modelId="{38D427D1-25D1-4AED-AC23-3CDEE23BC3D2}" type="presOf" srcId="{BD483B08-9008-435A-9EB0-006CF474CCF6}" destId="{CA25E3BA-7DED-4526-8EFE-3A7777D22A34}" srcOrd="0" destOrd="0" presId="urn:microsoft.com/office/officeart/2005/8/layout/default"/>
    <dgm:cxn modelId="{DDDF65D9-36B0-4712-BCC5-8CF22740A45D}" srcId="{2F6C62B2-5D42-4B2A-AFD9-765FA34DCCB7}" destId="{28ED113D-FF4D-4329-ACA5-746EC817C76B}" srcOrd="9" destOrd="0" parTransId="{7FD2DCA3-7AF2-4BB3-A8DB-6475D0B3984A}" sibTransId="{8B5FA3F6-E96A-4219-AF36-2CB6E0D06D92}"/>
    <dgm:cxn modelId="{2B845EDB-075F-4FB9-92A1-536B54B23F09}" type="presOf" srcId="{B8FF88AD-E5BE-4927-BD6E-7F26C05740A6}" destId="{3C2356CC-6F53-4F8D-8205-10659DF95ACD}" srcOrd="0" destOrd="0" presId="urn:microsoft.com/office/officeart/2005/8/layout/default"/>
    <dgm:cxn modelId="{F89AA8E2-A366-4DBB-A2D9-4A069D95ECAB}" srcId="{2F6C62B2-5D42-4B2A-AFD9-765FA34DCCB7}" destId="{00F4098F-9175-497B-85D4-2DAC57A00225}" srcOrd="7" destOrd="0" parTransId="{3BD4A188-ADC9-4BC2-8DCF-8D4D587CEF86}" sibTransId="{8A3DF423-DDCE-4DCF-9B74-979F3EB32C6A}"/>
    <dgm:cxn modelId="{370044EC-A32C-47FE-B92F-7BF5D88580D0}" type="presOf" srcId="{28ED113D-FF4D-4329-ACA5-746EC817C76B}" destId="{51BDBCE3-3C5D-4322-87B8-533C8E22C7F9}" srcOrd="0" destOrd="0" presId="urn:microsoft.com/office/officeart/2005/8/layout/default"/>
    <dgm:cxn modelId="{D1C2D870-9EEB-4D7D-8234-618A56219093}" type="presParOf" srcId="{174714C1-414D-4433-AC1F-8A51644F42BF}" destId="{B0AF1E8D-CA75-4064-ABA8-DD1B700B3752}" srcOrd="0" destOrd="0" presId="urn:microsoft.com/office/officeart/2005/8/layout/default"/>
    <dgm:cxn modelId="{1DD5B7F9-AAB4-461B-9F3C-4EDDC3CB2FA1}" type="presParOf" srcId="{174714C1-414D-4433-AC1F-8A51644F42BF}" destId="{6ED51842-D463-4797-8553-F95B4BE1BCD0}" srcOrd="1" destOrd="0" presId="urn:microsoft.com/office/officeart/2005/8/layout/default"/>
    <dgm:cxn modelId="{A96552CC-660B-461C-AC44-4A6AE2284B08}" type="presParOf" srcId="{174714C1-414D-4433-AC1F-8A51644F42BF}" destId="{3C2356CC-6F53-4F8D-8205-10659DF95ACD}" srcOrd="2" destOrd="0" presId="urn:microsoft.com/office/officeart/2005/8/layout/default"/>
    <dgm:cxn modelId="{960E2C30-3888-41AB-8DDB-C15F2C4F6561}" type="presParOf" srcId="{174714C1-414D-4433-AC1F-8A51644F42BF}" destId="{80714749-02AC-4B8D-9BAF-0238C9522648}" srcOrd="3" destOrd="0" presId="urn:microsoft.com/office/officeart/2005/8/layout/default"/>
    <dgm:cxn modelId="{0D1FCBEB-26A3-4AA5-90A9-2E331DF80FEB}" type="presParOf" srcId="{174714C1-414D-4433-AC1F-8A51644F42BF}" destId="{3ADEB6F9-622B-4144-899B-C2F4F93D7329}" srcOrd="4" destOrd="0" presId="urn:microsoft.com/office/officeart/2005/8/layout/default"/>
    <dgm:cxn modelId="{197FD364-BCEA-45FE-BFB1-13C86BBCB32E}" type="presParOf" srcId="{174714C1-414D-4433-AC1F-8A51644F42BF}" destId="{D6409E11-3BC8-4B00-99AD-2A99682AA711}" srcOrd="5" destOrd="0" presId="urn:microsoft.com/office/officeart/2005/8/layout/default"/>
    <dgm:cxn modelId="{7F0D90B0-8FEB-4BDB-B868-59C155B449D2}" type="presParOf" srcId="{174714C1-414D-4433-AC1F-8A51644F42BF}" destId="{CA25E3BA-7DED-4526-8EFE-3A7777D22A34}" srcOrd="6" destOrd="0" presId="urn:microsoft.com/office/officeart/2005/8/layout/default"/>
    <dgm:cxn modelId="{66788D82-052B-4BE5-B347-08E53F60E3EB}" type="presParOf" srcId="{174714C1-414D-4433-AC1F-8A51644F42BF}" destId="{D44006DA-78EE-44FD-A2B7-8D4E1F10D8FA}" srcOrd="7" destOrd="0" presId="urn:microsoft.com/office/officeart/2005/8/layout/default"/>
    <dgm:cxn modelId="{ED713D89-8FDF-4C6A-9B99-BA05786579B6}" type="presParOf" srcId="{174714C1-414D-4433-AC1F-8A51644F42BF}" destId="{006DB1EA-C5DA-4507-8474-380366D89FC7}" srcOrd="8" destOrd="0" presId="urn:microsoft.com/office/officeart/2005/8/layout/default"/>
    <dgm:cxn modelId="{48F190ED-7486-4454-8391-6F62D03338CD}" type="presParOf" srcId="{174714C1-414D-4433-AC1F-8A51644F42BF}" destId="{A249F275-AEED-4040-979A-CF691DE200C3}" srcOrd="9" destOrd="0" presId="urn:microsoft.com/office/officeart/2005/8/layout/default"/>
    <dgm:cxn modelId="{1956BECF-D07F-4CD2-AF05-F18BC648BBC8}" type="presParOf" srcId="{174714C1-414D-4433-AC1F-8A51644F42BF}" destId="{AC51B709-0FCE-4E2A-9830-F5D3B99623F6}" srcOrd="10" destOrd="0" presId="urn:microsoft.com/office/officeart/2005/8/layout/default"/>
    <dgm:cxn modelId="{409DFF0E-BA9C-4B6C-9B33-8CEAF0E80BF4}" type="presParOf" srcId="{174714C1-414D-4433-AC1F-8A51644F42BF}" destId="{95869D9B-7131-4A83-8C04-8D8ADBB297CA}" srcOrd="11" destOrd="0" presId="urn:microsoft.com/office/officeart/2005/8/layout/default"/>
    <dgm:cxn modelId="{3E1B1A6B-15AA-41EA-901D-6C04F3074A51}" type="presParOf" srcId="{174714C1-414D-4433-AC1F-8A51644F42BF}" destId="{CE2D61BA-65A4-4268-81D6-3D2B89C1609D}" srcOrd="12" destOrd="0" presId="urn:microsoft.com/office/officeart/2005/8/layout/default"/>
    <dgm:cxn modelId="{41D8802B-7F34-43E5-969C-AD71DF059192}" type="presParOf" srcId="{174714C1-414D-4433-AC1F-8A51644F42BF}" destId="{6DE50E49-51D0-451E-BC64-8ACE985F537E}" srcOrd="13" destOrd="0" presId="urn:microsoft.com/office/officeart/2005/8/layout/default"/>
    <dgm:cxn modelId="{696C22EE-984A-46CF-868F-39EECBB79D82}" type="presParOf" srcId="{174714C1-414D-4433-AC1F-8A51644F42BF}" destId="{061AA1BA-11C8-4433-9490-6ACB2175EBDA}" srcOrd="14" destOrd="0" presId="urn:microsoft.com/office/officeart/2005/8/layout/default"/>
    <dgm:cxn modelId="{EEB79C4E-2B9E-4FF3-A7E5-D043C58D8128}" type="presParOf" srcId="{174714C1-414D-4433-AC1F-8A51644F42BF}" destId="{8F1791B3-58C8-4818-B4DC-B131FB48CFDE}" srcOrd="15" destOrd="0" presId="urn:microsoft.com/office/officeart/2005/8/layout/default"/>
    <dgm:cxn modelId="{614CDF89-C459-4167-A7EB-1006FDF8A8F3}" type="presParOf" srcId="{174714C1-414D-4433-AC1F-8A51644F42BF}" destId="{A57E20E9-2A83-4D7B-A233-8E9467578C44}" srcOrd="16" destOrd="0" presId="urn:microsoft.com/office/officeart/2005/8/layout/default"/>
    <dgm:cxn modelId="{0F1E1E70-0D72-4910-A9BF-5FAC103A3EFC}" type="presParOf" srcId="{174714C1-414D-4433-AC1F-8A51644F42BF}" destId="{A7425C7C-E056-43A3-8B63-81DB3050C3E5}" srcOrd="17" destOrd="0" presId="urn:microsoft.com/office/officeart/2005/8/layout/default"/>
    <dgm:cxn modelId="{0A205267-1E86-4B48-B48D-8F05007A46BF}" type="presParOf" srcId="{174714C1-414D-4433-AC1F-8A51644F42BF}" destId="{51BDBCE3-3C5D-4322-87B8-533C8E22C7F9}"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4530C9-715F-4D70-BC65-E7E8BD6548C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EE1C9295-5325-4FDE-BD2B-E5F9CC8B1DF7}">
      <dgm:prSet phldrT="[Text]"/>
      <dgm:spPr/>
      <dgm:t>
        <a:bodyPr/>
        <a:lstStyle/>
        <a:p>
          <a:r>
            <a:rPr lang="en-US" dirty="0">
              <a:latin typeface="Arial" panose="020B0604020202020204" pitchFamily="34" charset="0"/>
              <a:cs typeface="Arial" panose="020B0604020202020204" pitchFamily="34" charset="0"/>
            </a:rPr>
            <a:t>COMMERCIAL FAÇADE IMPROVEMENT FORGIVABLE LOAN PROGRAM</a:t>
          </a:r>
        </a:p>
      </dgm:t>
    </dgm:pt>
    <dgm:pt modelId="{B1184E29-D166-4495-AF16-2ED7D5C98434}" type="parTrans" cxnId="{1251D247-55D8-4E74-99F5-8567D655436B}">
      <dgm:prSet/>
      <dgm:spPr/>
      <dgm:t>
        <a:bodyPr/>
        <a:lstStyle/>
        <a:p>
          <a:endParaRPr lang="en-US"/>
        </a:p>
      </dgm:t>
    </dgm:pt>
    <dgm:pt modelId="{72DB04ED-3A7A-4C8A-AA00-99B01374220B}" type="sibTrans" cxnId="{1251D247-55D8-4E74-99F5-8567D655436B}">
      <dgm:prSet/>
      <dgm:spPr/>
      <dgm:t>
        <a:bodyPr/>
        <a:lstStyle/>
        <a:p>
          <a:endParaRPr lang="en-US"/>
        </a:p>
      </dgm:t>
    </dgm:pt>
    <dgm:pt modelId="{D7183899-D93D-4ABC-8995-11BA0F643460}">
      <dgm:prSet phldrT="[Text]"/>
      <dgm:spPr/>
      <dgm:t>
        <a:bodyPr/>
        <a:lstStyle/>
        <a:p>
          <a:pPr>
            <a:buFont typeface="Wingdings" panose="05000000000000000000" pitchFamily="2" charset="2"/>
            <a:buChar char="v"/>
          </a:pPr>
          <a:r>
            <a:rPr lang="en-US" dirty="0">
              <a:latin typeface="Arial" panose="020B0604020202020204" pitchFamily="34" charset="0"/>
              <a:cs typeface="Arial" panose="020B0604020202020204" pitchFamily="34" charset="0"/>
            </a:rPr>
            <a:t>Forgivable loan for commercial property owners making exterior cosmetic improvements to their property</a:t>
          </a:r>
        </a:p>
      </dgm:t>
    </dgm:pt>
    <dgm:pt modelId="{F27EE945-00C8-46DF-BEB4-FE1D93A892B5}" type="parTrans" cxnId="{9BFE7F70-E59E-4E04-A13C-BCAB613053E7}">
      <dgm:prSet/>
      <dgm:spPr/>
      <dgm:t>
        <a:bodyPr/>
        <a:lstStyle/>
        <a:p>
          <a:endParaRPr lang="en-US"/>
        </a:p>
      </dgm:t>
    </dgm:pt>
    <dgm:pt modelId="{34628AC6-1D9A-4303-A743-32D6E544DE2A}" type="sibTrans" cxnId="{9BFE7F70-E59E-4E04-A13C-BCAB613053E7}">
      <dgm:prSet/>
      <dgm:spPr/>
      <dgm:t>
        <a:bodyPr/>
        <a:lstStyle/>
        <a:p>
          <a:endParaRPr lang="en-US"/>
        </a:p>
      </dgm:t>
    </dgm:pt>
    <dgm:pt modelId="{D942F3AB-D572-45D4-9364-019FF42A4A50}">
      <dgm:prSet phldrT="[Text]"/>
      <dgm:spPr/>
      <dgm:t>
        <a:bodyPr/>
        <a:lstStyle/>
        <a:p>
          <a:r>
            <a:rPr lang="en-US" dirty="0">
              <a:latin typeface="Arial" panose="020B0604020202020204" pitchFamily="34" charset="0"/>
              <a:cs typeface="Arial" panose="020B0604020202020204" pitchFamily="34" charset="0"/>
            </a:rPr>
            <a:t>COMMERCIAL LIEN FORGIVENESS INCENTIVE PROGRAM</a:t>
          </a:r>
        </a:p>
      </dgm:t>
    </dgm:pt>
    <dgm:pt modelId="{28D936D7-28E6-4AEF-ABB3-64455ACCC789}" type="parTrans" cxnId="{7D957E63-1D42-41B2-9A9E-B3E31A3810A8}">
      <dgm:prSet/>
      <dgm:spPr/>
      <dgm:t>
        <a:bodyPr/>
        <a:lstStyle/>
        <a:p>
          <a:endParaRPr lang="en-US"/>
        </a:p>
      </dgm:t>
    </dgm:pt>
    <dgm:pt modelId="{74F4D7ED-CA8D-491A-9AEA-81DC68E967A0}" type="sibTrans" cxnId="{7D957E63-1D42-41B2-9A9E-B3E31A3810A8}">
      <dgm:prSet/>
      <dgm:spPr/>
      <dgm:t>
        <a:bodyPr/>
        <a:lstStyle/>
        <a:p>
          <a:endParaRPr lang="en-US"/>
        </a:p>
      </dgm:t>
    </dgm:pt>
    <dgm:pt modelId="{E107FA81-19B2-4CE7-BB0A-3EA575E92483}">
      <dgm:prSet phldrT="[Text]"/>
      <dgm:spPr/>
      <dgm:t>
        <a:bodyPr/>
        <a:lstStyle/>
        <a:p>
          <a:pPr>
            <a:buFont typeface="Wingdings" panose="05000000000000000000" pitchFamily="2" charset="2"/>
            <a:buChar char="v"/>
          </a:pPr>
          <a:r>
            <a:rPr lang="en-US" dirty="0">
              <a:latin typeface="Arial" panose="020B0604020202020204" pitchFamily="34" charset="0"/>
              <a:cs typeface="Arial" panose="020B0604020202020204" pitchFamily="34" charset="0"/>
            </a:rPr>
            <a:t>Forgiveness for certain liens imposed on commercial property by the City for property owners facilitating substantial improvements and blight abatement</a:t>
          </a:r>
        </a:p>
      </dgm:t>
    </dgm:pt>
    <dgm:pt modelId="{CDD033E0-C4EA-47FE-A4CD-D8B0CC89CACE}" type="parTrans" cxnId="{A51A213B-C886-4C68-9A03-FD378F081057}">
      <dgm:prSet/>
      <dgm:spPr/>
      <dgm:t>
        <a:bodyPr/>
        <a:lstStyle/>
        <a:p>
          <a:endParaRPr lang="en-US"/>
        </a:p>
      </dgm:t>
    </dgm:pt>
    <dgm:pt modelId="{CA5092D0-81D4-44AA-A19D-A7C5EA1BC3A4}" type="sibTrans" cxnId="{A51A213B-C886-4C68-9A03-FD378F081057}">
      <dgm:prSet/>
      <dgm:spPr/>
      <dgm:t>
        <a:bodyPr/>
        <a:lstStyle/>
        <a:p>
          <a:endParaRPr lang="en-US"/>
        </a:p>
      </dgm:t>
    </dgm:pt>
    <dgm:pt modelId="{E384CD0F-222B-472E-B3AC-86BD463AEE3C}">
      <dgm:prSet phldrT="[Text]"/>
      <dgm:spPr/>
      <dgm:t>
        <a:bodyPr/>
        <a:lstStyle/>
        <a:p>
          <a:pPr>
            <a:buFont typeface="Wingdings" panose="05000000000000000000" pitchFamily="2" charset="2"/>
            <a:buChar char="v"/>
          </a:pPr>
          <a:r>
            <a:rPr lang="en-US" dirty="0">
              <a:latin typeface="Arial" panose="020B0604020202020204" pitchFamily="34" charset="0"/>
              <a:cs typeface="Arial" panose="020B0604020202020204" pitchFamily="34" charset="0"/>
            </a:rPr>
            <a:t>Applicant must demonstrate financial need</a:t>
          </a:r>
        </a:p>
      </dgm:t>
    </dgm:pt>
    <dgm:pt modelId="{80A87008-ACD3-4B32-8BF0-6FDE6FA4D390}" type="parTrans" cxnId="{2BE7D80D-545A-4D28-8106-B6D385777088}">
      <dgm:prSet/>
      <dgm:spPr/>
      <dgm:t>
        <a:bodyPr/>
        <a:lstStyle/>
        <a:p>
          <a:endParaRPr lang="en-US"/>
        </a:p>
      </dgm:t>
    </dgm:pt>
    <dgm:pt modelId="{186607FE-5428-44F9-B0D8-EB68CEA20F8B}" type="sibTrans" cxnId="{2BE7D80D-545A-4D28-8106-B6D385777088}">
      <dgm:prSet/>
      <dgm:spPr/>
      <dgm:t>
        <a:bodyPr/>
        <a:lstStyle/>
        <a:p>
          <a:endParaRPr lang="en-US"/>
        </a:p>
      </dgm:t>
    </dgm:pt>
    <dgm:pt modelId="{A78D7E02-7A28-425B-B521-8714A209D79D}">
      <dgm:prSet phldrT="[Text]"/>
      <dgm:spPr/>
      <dgm:t>
        <a:bodyPr/>
        <a:lstStyle/>
        <a:p>
          <a:pPr>
            <a:buFont typeface="Wingdings" panose="05000000000000000000" pitchFamily="2" charset="2"/>
            <a:buChar char="v"/>
          </a:pPr>
          <a:r>
            <a:rPr lang="en-US" i="1" dirty="0">
              <a:latin typeface="Arial" panose="020B0604020202020204" pitchFamily="34" charset="0"/>
              <a:cs typeface="Arial" panose="020B0604020202020204" pitchFamily="34" charset="0"/>
            </a:rPr>
            <a:t>Applicant cannot have been the cause of, maintained, or allowed the violations, fines, fees or liens</a:t>
          </a:r>
        </a:p>
      </dgm:t>
    </dgm:pt>
    <dgm:pt modelId="{02AD1B28-FC95-46E8-8CB7-9C8CC3657C80}" type="parTrans" cxnId="{BCA19542-0CD2-4AF0-AC2D-9A7C3FFB6F0B}">
      <dgm:prSet/>
      <dgm:spPr/>
      <dgm:t>
        <a:bodyPr/>
        <a:lstStyle/>
        <a:p>
          <a:endParaRPr lang="en-US"/>
        </a:p>
      </dgm:t>
    </dgm:pt>
    <dgm:pt modelId="{A142D476-3FE3-4FDB-9E3B-377E57F0784E}" type="sibTrans" cxnId="{BCA19542-0CD2-4AF0-AC2D-9A7C3FFB6F0B}">
      <dgm:prSet/>
      <dgm:spPr/>
      <dgm:t>
        <a:bodyPr/>
        <a:lstStyle/>
        <a:p>
          <a:endParaRPr lang="en-US"/>
        </a:p>
      </dgm:t>
    </dgm:pt>
    <dgm:pt modelId="{48BCAE28-832D-4841-BA3A-D54EFD5C8F5B}">
      <dgm:prSet phldrT="[Text]"/>
      <dgm:spPr/>
      <dgm:t>
        <a:bodyPr/>
        <a:lstStyle/>
        <a:p>
          <a:pPr>
            <a:buFont typeface="Wingdings" panose="05000000000000000000" pitchFamily="2" charset="2"/>
            <a:buChar char="v"/>
          </a:pPr>
          <a:r>
            <a:rPr lang="en-US" dirty="0">
              <a:latin typeface="Arial" panose="020B0604020202020204" pitchFamily="34" charset="0"/>
              <a:cs typeface="Arial" panose="020B0604020202020204" pitchFamily="34" charset="0"/>
            </a:rPr>
            <a:t>Eligible properties can receive up to $20,000 per 50 linear feet of building street frontage, with a maximum of $100,000</a:t>
          </a:r>
        </a:p>
      </dgm:t>
    </dgm:pt>
    <dgm:pt modelId="{1645EC0B-D732-484A-AAB8-CFF23550A55C}" type="parTrans" cxnId="{2C53AE1D-B014-482D-9489-1DEB65BD9AE3}">
      <dgm:prSet/>
      <dgm:spPr/>
      <dgm:t>
        <a:bodyPr/>
        <a:lstStyle/>
        <a:p>
          <a:endParaRPr lang="en-US"/>
        </a:p>
      </dgm:t>
    </dgm:pt>
    <dgm:pt modelId="{E6939829-283D-4F53-B0FC-089B1BE5371D}" type="sibTrans" cxnId="{2C53AE1D-B014-482D-9489-1DEB65BD9AE3}">
      <dgm:prSet/>
      <dgm:spPr/>
      <dgm:t>
        <a:bodyPr/>
        <a:lstStyle/>
        <a:p>
          <a:endParaRPr lang="en-US"/>
        </a:p>
      </dgm:t>
    </dgm:pt>
    <dgm:pt modelId="{D54E7392-C968-4CC2-A508-B305D6705CD4}">
      <dgm:prSet phldrT="[Text]"/>
      <dgm:spPr/>
      <dgm:t>
        <a:bodyPr/>
        <a:lstStyle/>
        <a:p>
          <a:pPr>
            <a:buFont typeface="Wingdings" panose="05000000000000000000" pitchFamily="2" charset="2"/>
            <a:buChar char="v"/>
          </a:pPr>
          <a:r>
            <a:rPr lang="en-US" dirty="0">
              <a:latin typeface="Arial" panose="020B0604020202020204" pitchFamily="34" charset="0"/>
              <a:cs typeface="Arial" panose="020B0604020202020204" pitchFamily="34" charset="0"/>
            </a:rPr>
            <a:t>Must be located within eligible area</a:t>
          </a:r>
        </a:p>
      </dgm:t>
    </dgm:pt>
    <dgm:pt modelId="{318E9BDA-8118-4E06-982E-3CDEEE327E72}" type="parTrans" cxnId="{09D7CC02-BD6B-4F4F-B589-C9727854B8BA}">
      <dgm:prSet/>
      <dgm:spPr/>
      <dgm:t>
        <a:bodyPr/>
        <a:lstStyle/>
        <a:p>
          <a:endParaRPr lang="en-US"/>
        </a:p>
      </dgm:t>
    </dgm:pt>
    <dgm:pt modelId="{853091B2-3078-441A-8B3A-4B4E9366F912}" type="sibTrans" cxnId="{09D7CC02-BD6B-4F4F-B589-C9727854B8BA}">
      <dgm:prSet/>
      <dgm:spPr/>
      <dgm:t>
        <a:bodyPr/>
        <a:lstStyle/>
        <a:p>
          <a:endParaRPr lang="en-US"/>
        </a:p>
      </dgm:t>
    </dgm:pt>
    <dgm:pt modelId="{AF77D229-4B36-45E7-8AFB-783ACEDDAA78}">
      <dgm:prSet phldrT="[Text]"/>
      <dgm:spPr/>
      <dgm:t>
        <a:bodyPr/>
        <a:lstStyle/>
        <a:p>
          <a:pPr>
            <a:buFont typeface="Wingdings" panose="05000000000000000000" pitchFamily="2" charset="2"/>
            <a:buChar char="v"/>
          </a:pPr>
          <a:r>
            <a:rPr lang="en-US" i="0" dirty="0">
              <a:latin typeface="Arial" panose="020B0604020202020204" pitchFamily="34" charset="0"/>
              <a:cs typeface="Arial" panose="020B0604020202020204" pitchFamily="34" charset="0"/>
            </a:rPr>
            <a:t>COMMERCIAL EMERGENCY GRANT PROGRAM</a:t>
          </a:r>
        </a:p>
      </dgm:t>
    </dgm:pt>
    <dgm:pt modelId="{90EEDB5B-20E1-49A1-979A-CA44D6D62D53}" type="parTrans" cxnId="{4B24CF53-9A4A-4983-8DA4-F480B91F3F1A}">
      <dgm:prSet/>
      <dgm:spPr/>
      <dgm:t>
        <a:bodyPr/>
        <a:lstStyle/>
        <a:p>
          <a:endParaRPr lang="en-US"/>
        </a:p>
      </dgm:t>
    </dgm:pt>
    <dgm:pt modelId="{483BB50F-1A4B-4C8B-91A2-D08A1C5153D0}" type="sibTrans" cxnId="{4B24CF53-9A4A-4983-8DA4-F480B91F3F1A}">
      <dgm:prSet/>
      <dgm:spPr/>
      <dgm:t>
        <a:bodyPr/>
        <a:lstStyle/>
        <a:p>
          <a:endParaRPr lang="en-US"/>
        </a:p>
      </dgm:t>
    </dgm:pt>
    <dgm:pt modelId="{BA2AFDE4-5905-4BE0-95AF-D29E244842B5}">
      <dgm:prSet phldrT="[Text]"/>
      <dgm:spPr/>
      <dgm:t>
        <a:bodyPr/>
        <a:lstStyle/>
        <a:p>
          <a:pPr>
            <a:buFont typeface="Wingdings" panose="05000000000000000000" pitchFamily="2" charset="2"/>
            <a:buChar char="v"/>
          </a:pPr>
          <a:r>
            <a:rPr lang="en-US" i="0" dirty="0">
              <a:latin typeface="Arial" panose="020B0604020202020204" pitchFamily="34" charset="0"/>
              <a:cs typeface="Arial" panose="020B0604020202020204" pitchFamily="34" charset="0"/>
            </a:rPr>
            <a:t>Grant funding of up to $7,500 to alleviate existing code violations where the health or safety of the properties occupants is endangered</a:t>
          </a:r>
        </a:p>
      </dgm:t>
    </dgm:pt>
    <dgm:pt modelId="{293F1916-0698-473F-82B1-99466109ADF4}" type="parTrans" cxnId="{6C022D7F-79F2-437F-A74E-0FF45FBF9F6D}">
      <dgm:prSet/>
      <dgm:spPr/>
      <dgm:t>
        <a:bodyPr/>
        <a:lstStyle/>
        <a:p>
          <a:endParaRPr lang="en-US"/>
        </a:p>
      </dgm:t>
    </dgm:pt>
    <dgm:pt modelId="{984F8BB7-195E-4DC7-9913-2C7A50F182E0}" type="sibTrans" cxnId="{6C022D7F-79F2-437F-A74E-0FF45FBF9F6D}">
      <dgm:prSet/>
      <dgm:spPr/>
      <dgm:t>
        <a:bodyPr/>
        <a:lstStyle/>
        <a:p>
          <a:endParaRPr lang="en-US"/>
        </a:p>
      </dgm:t>
    </dgm:pt>
    <dgm:pt modelId="{9D65A2E8-79BC-4976-91EA-857D6D713EB8}">
      <dgm:prSet phldrT="[Text]"/>
      <dgm:spPr/>
      <dgm:t>
        <a:bodyPr/>
        <a:lstStyle/>
        <a:p>
          <a:pPr>
            <a:buFont typeface="Wingdings" panose="05000000000000000000" pitchFamily="2" charset="2"/>
            <a:buChar char="v"/>
          </a:pPr>
          <a:r>
            <a:rPr lang="en-US" i="0" dirty="0">
              <a:latin typeface="Arial" panose="020B0604020202020204" pitchFamily="34" charset="0"/>
              <a:cs typeface="Arial" panose="020B0604020202020204" pitchFamily="34" charset="0"/>
            </a:rPr>
            <a:t>Must demonstrate financial need</a:t>
          </a:r>
        </a:p>
      </dgm:t>
    </dgm:pt>
    <dgm:pt modelId="{906CACDB-AFB8-4BF8-B7FF-C9C8825C1EA3}" type="parTrans" cxnId="{FC7AB9EB-629F-4989-8056-C378AF42FA0B}">
      <dgm:prSet/>
      <dgm:spPr/>
      <dgm:t>
        <a:bodyPr/>
        <a:lstStyle/>
        <a:p>
          <a:endParaRPr lang="en-US"/>
        </a:p>
      </dgm:t>
    </dgm:pt>
    <dgm:pt modelId="{87A015DE-B129-4470-8D04-56A3E937B0E4}" type="sibTrans" cxnId="{FC7AB9EB-629F-4989-8056-C378AF42FA0B}">
      <dgm:prSet/>
      <dgm:spPr/>
      <dgm:t>
        <a:bodyPr/>
        <a:lstStyle/>
        <a:p>
          <a:endParaRPr lang="en-US"/>
        </a:p>
      </dgm:t>
    </dgm:pt>
    <dgm:pt modelId="{BCA16A6C-CFAA-4DE8-99B8-9F151B0229E5}">
      <dgm:prSet phldrT="[Text]"/>
      <dgm:spPr/>
      <dgm:t>
        <a:bodyPr/>
        <a:lstStyle/>
        <a:p>
          <a:pPr>
            <a:buFont typeface="Wingdings" panose="05000000000000000000" pitchFamily="2" charset="2"/>
            <a:buChar char="v"/>
          </a:pPr>
          <a:r>
            <a:rPr lang="en-US" dirty="0">
              <a:latin typeface="Arial" panose="020B0604020202020204" pitchFamily="34" charset="0"/>
              <a:cs typeface="Arial" panose="020B0604020202020204" pitchFamily="34" charset="0"/>
            </a:rPr>
            <a:t>Requires a dollar-for-dollar matching component from the property owner</a:t>
          </a:r>
        </a:p>
      </dgm:t>
    </dgm:pt>
    <dgm:pt modelId="{4250E9C7-5A4E-4699-BC1B-0FF3B47C8F22}" type="parTrans" cxnId="{7D457087-2D02-49FE-9D22-5CB4F6BB62FC}">
      <dgm:prSet/>
      <dgm:spPr/>
    </dgm:pt>
    <dgm:pt modelId="{D0CE3FFB-E9D8-4C2B-8DAB-7AA3CAD9DD45}" type="sibTrans" cxnId="{7D457087-2D02-49FE-9D22-5CB4F6BB62FC}">
      <dgm:prSet/>
      <dgm:spPr/>
    </dgm:pt>
    <dgm:pt modelId="{72D28900-ACC1-414D-B015-B9DFE3D42AC2}">
      <dgm:prSet phldrT="[Text]"/>
      <dgm:spPr/>
      <dgm:t>
        <a:bodyPr/>
        <a:lstStyle/>
        <a:p>
          <a:pPr>
            <a:buFont typeface="Wingdings" panose="05000000000000000000" pitchFamily="2" charset="2"/>
            <a:buChar char="v"/>
          </a:pPr>
          <a:r>
            <a:rPr lang="en-US" dirty="0">
              <a:latin typeface="Arial" panose="020B0604020202020204" pitchFamily="34" charset="0"/>
              <a:cs typeface="Arial" panose="020B0604020202020204" pitchFamily="34" charset="0"/>
            </a:rPr>
            <a:t>City will provide up to $2,500 for architectural services</a:t>
          </a:r>
        </a:p>
      </dgm:t>
    </dgm:pt>
    <dgm:pt modelId="{FB48AA21-44A1-48F4-B2A2-633847F9E3ED}" type="parTrans" cxnId="{B2DB1409-FD33-4BB5-8C01-11B415A26212}">
      <dgm:prSet/>
      <dgm:spPr/>
    </dgm:pt>
    <dgm:pt modelId="{1890DF5F-698F-4212-863F-15D35D3747C2}" type="sibTrans" cxnId="{B2DB1409-FD33-4BB5-8C01-11B415A26212}">
      <dgm:prSet/>
      <dgm:spPr/>
    </dgm:pt>
    <dgm:pt modelId="{82F1AE13-04B6-4A57-A991-8BFB45A5A321}">
      <dgm:prSet phldrT="[Text]"/>
      <dgm:spPr/>
      <dgm:t>
        <a:bodyPr/>
        <a:lstStyle/>
        <a:p>
          <a:pPr>
            <a:buFont typeface="Wingdings" panose="05000000000000000000" pitchFamily="2" charset="2"/>
            <a:buChar char="v"/>
          </a:pPr>
          <a:r>
            <a:rPr lang="en-US" dirty="0">
              <a:latin typeface="Arial" panose="020B0604020202020204" pitchFamily="34" charset="0"/>
              <a:cs typeface="Arial" panose="020B0604020202020204" pitchFamily="34" charset="0"/>
            </a:rPr>
            <a:t>Liens must exceed $5,000</a:t>
          </a:r>
        </a:p>
      </dgm:t>
    </dgm:pt>
    <dgm:pt modelId="{AB72CA6A-6775-4F98-A0F1-BD88924DA454}" type="parTrans" cxnId="{802C87E8-4352-4BC9-8D63-5949C6F5F337}">
      <dgm:prSet/>
      <dgm:spPr/>
    </dgm:pt>
    <dgm:pt modelId="{9EC44AF5-C31C-44C8-9F1A-E2A6766E1861}" type="sibTrans" cxnId="{802C87E8-4352-4BC9-8D63-5949C6F5F337}">
      <dgm:prSet/>
      <dgm:spPr/>
    </dgm:pt>
    <dgm:pt modelId="{47E287AA-BEFA-4828-8FE9-3082377D20FA}" type="pres">
      <dgm:prSet presAssocID="{354530C9-715F-4D70-BC65-E7E8BD6548CA}" presName="linear" presStyleCnt="0">
        <dgm:presLayoutVars>
          <dgm:animLvl val="lvl"/>
          <dgm:resizeHandles val="exact"/>
        </dgm:presLayoutVars>
      </dgm:prSet>
      <dgm:spPr/>
    </dgm:pt>
    <dgm:pt modelId="{2D206049-69E3-4BD6-918C-6E57C813A601}" type="pres">
      <dgm:prSet presAssocID="{EE1C9295-5325-4FDE-BD2B-E5F9CC8B1DF7}" presName="parentText" presStyleLbl="node1" presStyleIdx="0" presStyleCnt="3">
        <dgm:presLayoutVars>
          <dgm:chMax val="0"/>
          <dgm:bulletEnabled val="1"/>
        </dgm:presLayoutVars>
      </dgm:prSet>
      <dgm:spPr/>
    </dgm:pt>
    <dgm:pt modelId="{4B8E4608-A89F-4570-A95A-3C100D8123A8}" type="pres">
      <dgm:prSet presAssocID="{EE1C9295-5325-4FDE-BD2B-E5F9CC8B1DF7}" presName="childText" presStyleLbl="revTx" presStyleIdx="0" presStyleCnt="3">
        <dgm:presLayoutVars>
          <dgm:bulletEnabled val="1"/>
        </dgm:presLayoutVars>
      </dgm:prSet>
      <dgm:spPr/>
    </dgm:pt>
    <dgm:pt modelId="{90D4559D-467C-4326-992B-3BC49104E32A}" type="pres">
      <dgm:prSet presAssocID="{D942F3AB-D572-45D4-9364-019FF42A4A50}" presName="parentText" presStyleLbl="node1" presStyleIdx="1" presStyleCnt="3">
        <dgm:presLayoutVars>
          <dgm:chMax val="0"/>
          <dgm:bulletEnabled val="1"/>
        </dgm:presLayoutVars>
      </dgm:prSet>
      <dgm:spPr/>
    </dgm:pt>
    <dgm:pt modelId="{7EB45388-8ACA-4E1E-A8AD-3E07C6D0B8F5}" type="pres">
      <dgm:prSet presAssocID="{D942F3AB-D572-45D4-9364-019FF42A4A50}" presName="childText" presStyleLbl="revTx" presStyleIdx="1" presStyleCnt="3">
        <dgm:presLayoutVars>
          <dgm:bulletEnabled val="1"/>
        </dgm:presLayoutVars>
      </dgm:prSet>
      <dgm:spPr/>
    </dgm:pt>
    <dgm:pt modelId="{D6941EA0-3A17-47AE-834D-DB4F138F5039}" type="pres">
      <dgm:prSet presAssocID="{AF77D229-4B36-45E7-8AFB-783ACEDDAA78}" presName="parentText" presStyleLbl="node1" presStyleIdx="2" presStyleCnt="3">
        <dgm:presLayoutVars>
          <dgm:chMax val="0"/>
          <dgm:bulletEnabled val="1"/>
        </dgm:presLayoutVars>
      </dgm:prSet>
      <dgm:spPr/>
    </dgm:pt>
    <dgm:pt modelId="{6F53AEF6-7E08-4137-9120-884F4705B53A}" type="pres">
      <dgm:prSet presAssocID="{AF77D229-4B36-45E7-8AFB-783ACEDDAA78}" presName="childText" presStyleLbl="revTx" presStyleIdx="2" presStyleCnt="3">
        <dgm:presLayoutVars>
          <dgm:bulletEnabled val="1"/>
        </dgm:presLayoutVars>
      </dgm:prSet>
      <dgm:spPr/>
    </dgm:pt>
  </dgm:ptLst>
  <dgm:cxnLst>
    <dgm:cxn modelId="{09D7CC02-BD6B-4F4F-B589-C9727854B8BA}" srcId="{EE1C9295-5325-4FDE-BD2B-E5F9CC8B1DF7}" destId="{D54E7392-C968-4CC2-A508-B305D6705CD4}" srcOrd="4" destOrd="0" parTransId="{318E9BDA-8118-4E06-982E-3CDEEE327E72}" sibTransId="{853091B2-3078-441A-8B3A-4B4E9366F912}"/>
    <dgm:cxn modelId="{B2DB1409-FD33-4BB5-8C01-11B415A26212}" srcId="{EE1C9295-5325-4FDE-BD2B-E5F9CC8B1DF7}" destId="{72D28900-ACC1-414D-B015-B9DFE3D42AC2}" srcOrd="2" destOrd="0" parTransId="{FB48AA21-44A1-48F4-B2A2-633847F9E3ED}" sibTransId="{1890DF5F-698F-4212-863F-15D35D3747C2}"/>
    <dgm:cxn modelId="{844A8E0D-C38F-406A-9047-107526ADBE62}" type="presOf" srcId="{AF77D229-4B36-45E7-8AFB-783ACEDDAA78}" destId="{D6941EA0-3A17-47AE-834D-DB4F138F5039}" srcOrd="0" destOrd="0" presId="urn:microsoft.com/office/officeart/2005/8/layout/vList2"/>
    <dgm:cxn modelId="{2BE7D80D-545A-4D28-8106-B6D385777088}" srcId="{D942F3AB-D572-45D4-9364-019FF42A4A50}" destId="{E384CD0F-222B-472E-B3AC-86BD463AEE3C}" srcOrd="2" destOrd="0" parTransId="{80A87008-ACD3-4B32-8BF0-6FDE6FA4D390}" sibTransId="{186607FE-5428-44F9-B0D8-EB68CEA20F8B}"/>
    <dgm:cxn modelId="{8214DE10-9992-4C38-9822-46CBF1757493}" type="presOf" srcId="{BCA16A6C-CFAA-4DE8-99B8-9F151B0229E5}" destId="{4B8E4608-A89F-4570-A95A-3C100D8123A8}" srcOrd="0" destOrd="3" presId="urn:microsoft.com/office/officeart/2005/8/layout/vList2"/>
    <dgm:cxn modelId="{2C53AE1D-B014-482D-9489-1DEB65BD9AE3}" srcId="{EE1C9295-5325-4FDE-BD2B-E5F9CC8B1DF7}" destId="{48BCAE28-832D-4841-BA3A-D54EFD5C8F5B}" srcOrd="1" destOrd="0" parTransId="{1645EC0B-D732-484A-AAB8-CFF23550A55C}" sibTransId="{E6939829-283D-4F53-B0FC-089B1BE5371D}"/>
    <dgm:cxn modelId="{A51A213B-C886-4C68-9A03-FD378F081057}" srcId="{D942F3AB-D572-45D4-9364-019FF42A4A50}" destId="{E107FA81-19B2-4CE7-BB0A-3EA575E92483}" srcOrd="0" destOrd="0" parTransId="{CDD033E0-C4EA-47FE-A4CD-D8B0CC89CACE}" sibTransId="{CA5092D0-81D4-44AA-A19D-A7C5EA1BC3A4}"/>
    <dgm:cxn modelId="{226B8042-8E21-4AD5-A770-EB6ED40A7245}" type="presOf" srcId="{E107FA81-19B2-4CE7-BB0A-3EA575E92483}" destId="{7EB45388-8ACA-4E1E-A8AD-3E07C6D0B8F5}" srcOrd="0" destOrd="0" presId="urn:microsoft.com/office/officeart/2005/8/layout/vList2"/>
    <dgm:cxn modelId="{BCA19542-0CD2-4AF0-AC2D-9A7C3FFB6F0B}" srcId="{D942F3AB-D572-45D4-9364-019FF42A4A50}" destId="{A78D7E02-7A28-425B-B521-8714A209D79D}" srcOrd="3" destOrd="0" parTransId="{02AD1B28-FC95-46E8-8CB7-9C8CC3657C80}" sibTransId="{A142D476-3FE3-4FDB-9E3B-377E57F0784E}"/>
    <dgm:cxn modelId="{7D957E63-1D42-41B2-9A9E-B3E31A3810A8}" srcId="{354530C9-715F-4D70-BC65-E7E8BD6548CA}" destId="{D942F3AB-D572-45D4-9364-019FF42A4A50}" srcOrd="1" destOrd="0" parTransId="{28D936D7-28E6-4AEF-ABB3-64455ACCC789}" sibTransId="{74F4D7ED-CA8D-491A-9AEA-81DC68E967A0}"/>
    <dgm:cxn modelId="{D21E2244-ACFF-4C6C-B73E-7F67F03EEC16}" type="presOf" srcId="{D942F3AB-D572-45D4-9364-019FF42A4A50}" destId="{90D4559D-467C-4326-992B-3BC49104E32A}" srcOrd="0" destOrd="0" presId="urn:microsoft.com/office/officeart/2005/8/layout/vList2"/>
    <dgm:cxn modelId="{1251D247-55D8-4E74-99F5-8567D655436B}" srcId="{354530C9-715F-4D70-BC65-E7E8BD6548CA}" destId="{EE1C9295-5325-4FDE-BD2B-E5F9CC8B1DF7}" srcOrd="0" destOrd="0" parTransId="{B1184E29-D166-4495-AF16-2ED7D5C98434}" sibTransId="{72DB04ED-3A7A-4C8A-AA00-99B01374220B}"/>
    <dgm:cxn modelId="{9BFE7F70-E59E-4E04-A13C-BCAB613053E7}" srcId="{EE1C9295-5325-4FDE-BD2B-E5F9CC8B1DF7}" destId="{D7183899-D93D-4ABC-8995-11BA0F643460}" srcOrd="0" destOrd="0" parTransId="{F27EE945-00C8-46DF-BEB4-FE1D93A892B5}" sibTransId="{34628AC6-1D9A-4303-A743-32D6E544DE2A}"/>
    <dgm:cxn modelId="{2AD3C773-900C-4A17-B6E9-9014E0BB1909}" type="presOf" srcId="{E384CD0F-222B-472E-B3AC-86BD463AEE3C}" destId="{7EB45388-8ACA-4E1E-A8AD-3E07C6D0B8F5}" srcOrd="0" destOrd="2" presId="urn:microsoft.com/office/officeart/2005/8/layout/vList2"/>
    <dgm:cxn modelId="{4B24CF53-9A4A-4983-8DA4-F480B91F3F1A}" srcId="{354530C9-715F-4D70-BC65-E7E8BD6548CA}" destId="{AF77D229-4B36-45E7-8AFB-783ACEDDAA78}" srcOrd="2" destOrd="0" parTransId="{90EEDB5B-20E1-49A1-979A-CA44D6D62D53}" sibTransId="{483BB50F-1A4B-4C8B-91A2-D08A1C5153D0}"/>
    <dgm:cxn modelId="{5370AE54-334D-4BBF-B527-49576400F4E4}" type="presOf" srcId="{D54E7392-C968-4CC2-A508-B305D6705CD4}" destId="{4B8E4608-A89F-4570-A95A-3C100D8123A8}" srcOrd="0" destOrd="4" presId="urn:microsoft.com/office/officeart/2005/8/layout/vList2"/>
    <dgm:cxn modelId="{E3E11E79-9C65-442F-9644-22F2E4849A1C}" type="presOf" srcId="{48BCAE28-832D-4841-BA3A-D54EFD5C8F5B}" destId="{4B8E4608-A89F-4570-A95A-3C100D8123A8}" srcOrd="0" destOrd="1" presId="urn:microsoft.com/office/officeart/2005/8/layout/vList2"/>
    <dgm:cxn modelId="{6BC8AC7E-C5B8-4385-8A2B-CAC207806826}" type="presOf" srcId="{82F1AE13-04B6-4A57-A991-8BFB45A5A321}" destId="{7EB45388-8ACA-4E1E-A8AD-3E07C6D0B8F5}" srcOrd="0" destOrd="1" presId="urn:microsoft.com/office/officeart/2005/8/layout/vList2"/>
    <dgm:cxn modelId="{6C022D7F-79F2-437F-A74E-0FF45FBF9F6D}" srcId="{AF77D229-4B36-45E7-8AFB-783ACEDDAA78}" destId="{BA2AFDE4-5905-4BE0-95AF-D29E244842B5}" srcOrd="0" destOrd="0" parTransId="{293F1916-0698-473F-82B1-99466109ADF4}" sibTransId="{984F8BB7-195E-4DC7-9913-2C7A50F182E0}"/>
    <dgm:cxn modelId="{7D457087-2D02-49FE-9D22-5CB4F6BB62FC}" srcId="{EE1C9295-5325-4FDE-BD2B-E5F9CC8B1DF7}" destId="{BCA16A6C-CFAA-4DE8-99B8-9F151B0229E5}" srcOrd="3" destOrd="0" parTransId="{4250E9C7-5A4E-4699-BC1B-0FF3B47C8F22}" sibTransId="{D0CE3FFB-E9D8-4C2B-8DAB-7AA3CAD9DD45}"/>
    <dgm:cxn modelId="{4DE18D8D-C49F-4472-AF0E-621ACC191F81}" type="presOf" srcId="{72D28900-ACC1-414D-B015-B9DFE3D42AC2}" destId="{4B8E4608-A89F-4570-A95A-3C100D8123A8}" srcOrd="0" destOrd="2" presId="urn:microsoft.com/office/officeart/2005/8/layout/vList2"/>
    <dgm:cxn modelId="{01C587B7-1C5E-4FBA-97FC-52AE4E106EE0}" type="presOf" srcId="{EE1C9295-5325-4FDE-BD2B-E5F9CC8B1DF7}" destId="{2D206049-69E3-4BD6-918C-6E57C813A601}" srcOrd="0" destOrd="0" presId="urn:microsoft.com/office/officeart/2005/8/layout/vList2"/>
    <dgm:cxn modelId="{5FE157C4-AE55-4548-BEEF-1745383339D0}" type="presOf" srcId="{9D65A2E8-79BC-4976-91EA-857D6D713EB8}" destId="{6F53AEF6-7E08-4137-9120-884F4705B53A}" srcOrd="0" destOrd="1" presId="urn:microsoft.com/office/officeart/2005/8/layout/vList2"/>
    <dgm:cxn modelId="{EF1A7AD0-35CF-4E83-B08F-9CED546F4258}" type="presOf" srcId="{BA2AFDE4-5905-4BE0-95AF-D29E244842B5}" destId="{6F53AEF6-7E08-4137-9120-884F4705B53A}" srcOrd="0" destOrd="0" presId="urn:microsoft.com/office/officeart/2005/8/layout/vList2"/>
    <dgm:cxn modelId="{6F9F6DD9-E314-42E5-8926-E5EC4603BD89}" type="presOf" srcId="{A78D7E02-7A28-425B-B521-8714A209D79D}" destId="{7EB45388-8ACA-4E1E-A8AD-3E07C6D0B8F5}" srcOrd="0" destOrd="3" presId="urn:microsoft.com/office/officeart/2005/8/layout/vList2"/>
    <dgm:cxn modelId="{BFDE99E0-C6B7-4DFF-A27B-0280B0BD08BF}" type="presOf" srcId="{D7183899-D93D-4ABC-8995-11BA0F643460}" destId="{4B8E4608-A89F-4570-A95A-3C100D8123A8}" srcOrd="0" destOrd="0" presId="urn:microsoft.com/office/officeart/2005/8/layout/vList2"/>
    <dgm:cxn modelId="{802C87E8-4352-4BC9-8D63-5949C6F5F337}" srcId="{D942F3AB-D572-45D4-9364-019FF42A4A50}" destId="{82F1AE13-04B6-4A57-A991-8BFB45A5A321}" srcOrd="1" destOrd="0" parTransId="{AB72CA6A-6775-4F98-A0F1-BD88924DA454}" sibTransId="{9EC44AF5-C31C-44C8-9F1A-E2A6766E1861}"/>
    <dgm:cxn modelId="{FC7AB9EB-629F-4989-8056-C378AF42FA0B}" srcId="{AF77D229-4B36-45E7-8AFB-783ACEDDAA78}" destId="{9D65A2E8-79BC-4976-91EA-857D6D713EB8}" srcOrd="1" destOrd="0" parTransId="{906CACDB-AFB8-4BF8-B7FF-C9C8825C1EA3}" sibTransId="{87A015DE-B129-4470-8D04-56A3E937B0E4}"/>
    <dgm:cxn modelId="{8B15C7F7-FAE8-46D9-BC08-B971FA921B9B}" type="presOf" srcId="{354530C9-715F-4D70-BC65-E7E8BD6548CA}" destId="{47E287AA-BEFA-4828-8FE9-3082377D20FA}" srcOrd="0" destOrd="0" presId="urn:microsoft.com/office/officeart/2005/8/layout/vList2"/>
    <dgm:cxn modelId="{53AE3992-AA71-4012-A752-D94D4B2D382B}" type="presParOf" srcId="{47E287AA-BEFA-4828-8FE9-3082377D20FA}" destId="{2D206049-69E3-4BD6-918C-6E57C813A601}" srcOrd="0" destOrd="0" presId="urn:microsoft.com/office/officeart/2005/8/layout/vList2"/>
    <dgm:cxn modelId="{B038BF15-05D8-4F74-A388-0144506ED728}" type="presParOf" srcId="{47E287AA-BEFA-4828-8FE9-3082377D20FA}" destId="{4B8E4608-A89F-4570-A95A-3C100D8123A8}" srcOrd="1" destOrd="0" presId="urn:microsoft.com/office/officeart/2005/8/layout/vList2"/>
    <dgm:cxn modelId="{704D80EF-C79B-4F58-930F-8F3F8C4F0CF3}" type="presParOf" srcId="{47E287AA-BEFA-4828-8FE9-3082377D20FA}" destId="{90D4559D-467C-4326-992B-3BC49104E32A}" srcOrd="2" destOrd="0" presId="urn:microsoft.com/office/officeart/2005/8/layout/vList2"/>
    <dgm:cxn modelId="{A9C02A77-2E64-44C5-A120-081272F60E00}" type="presParOf" srcId="{47E287AA-BEFA-4828-8FE9-3082377D20FA}" destId="{7EB45388-8ACA-4E1E-A8AD-3E07C6D0B8F5}" srcOrd="3" destOrd="0" presId="urn:microsoft.com/office/officeart/2005/8/layout/vList2"/>
    <dgm:cxn modelId="{A60EC6B1-E3EF-4EA0-A620-DC700B778DF2}" type="presParOf" srcId="{47E287AA-BEFA-4828-8FE9-3082377D20FA}" destId="{D6941EA0-3A17-47AE-834D-DB4F138F5039}" srcOrd="4" destOrd="0" presId="urn:microsoft.com/office/officeart/2005/8/layout/vList2"/>
    <dgm:cxn modelId="{1DF54F90-10BF-4999-ACE9-A58D0D4DDCE8}" type="presParOf" srcId="{47E287AA-BEFA-4828-8FE9-3082377D20FA}" destId="{6F53AEF6-7E08-4137-9120-884F4705B53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4530C9-715F-4D70-BC65-E7E8BD6548C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EE1C9295-5325-4FDE-BD2B-E5F9CC8B1DF7}">
      <dgm:prSet phldrT="[Text]"/>
      <dgm:spPr/>
      <dgm:t>
        <a:bodyPr/>
        <a:lstStyle/>
        <a:p>
          <a:r>
            <a:rPr lang="en-US" dirty="0">
              <a:latin typeface="Arial" panose="020B0604020202020204" pitchFamily="34" charset="0"/>
              <a:cs typeface="Arial" panose="020B0604020202020204" pitchFamily="34" charset="0"/>
            </a:rPr>
            <a:t>COMMERCIAL FAÇADE IMPROVEMENT FORGIVABLE LOAN PROGRAM</a:t>
          </a:r>
        </a:p>
      </dgm:t>
    </dgm:pt>
    <dgm:pt modelId="{B1184E29-D166-4495-AF16-2ED7D5C98434}" type="parTrans" cxnId="{1251D247-55D8-4E74-99F5-8567D655436B}">
      <dgm:prSet/>
      <dgm:spPr/>
      <dgm:t>
        <a:bodyPr/>
        <a:lstStyle/>
        <a:p>
          <a:endParaRPr lang="en-US"/>
        </a:p>
      </dgm:t>
    </dgm:pt>
    <dgm:pt modelId="{72DB04ED-3A7A-4C8A-AA00-99B01374220B}" type="sibTrans" cxnId="{1251D247-55D8-4E74-99F5-8567D655436B}">
      <dgm:prSet/>
      <dgm:spPr/>
      <dgm:t>
        <a:bodyPr/>
        <a:lstStyle/>
        <a:p>
          <a:endParaRPr lang="en-US"/>
        </a:p>
      </dgm:t>
    </dgm:pt>
    <dgm:pt modelId="{D7183899-D93D-4ABC-8995-11BA0F643460}">
      <dgm:prSet phldrT="[Text]"/>
      <dgm:spPr/>
      <dgm:t>
        <a:bodyPr/>
        <a:lstStyle/>
        <a:p>
          <a:pPr>
            <a:buFont typeface="Wingdings" panose="05000000000000000000" pitchFamily="2" charset="2"/>
            <a:buChar char="v"/>
          </a:pPr>
          <a:r>
            <a:rPr lang="en-US" dirty="0">
              <a:latin typeface="Arial" panose="020B0604020202020204" pitchFamily="34" charset="0"/>
              <a:cs typeface="Arial" panose="020B0604020202020204" pitchFamily="34" charset="0"/>
            </a:rPr>
            <a:t>Exterior cosmetic improvements</a:t>
          </a:r>
        </a:p>
      </dgm:t>
    </dgm:pt>
    <dgm:pt modelId="{F27EE945-00C8-46DF-BEB4-FE1D93A892B5}" type="parTrans" cxnId="{9BFE7F70-E59E-4E04-A13C-BCAB613053E7}">
      <dgm:prSet/>
      <dgm:spPr/>
      <dgm:t>
        <a:bodyPr/>
        <a:lstStyle/>
        <a:p>
          <a:endParaRPr lang="en-US"/>
        </a:p>
      </dgm:t>
    </dgm:pt>
    <dgm:pt modelId="{34628AC6-1D9A-4303-A743-32D6E544DE2A}" type="sibTrans" cxnId="{9BFE7F70-E59E-4E04-A13C-BCAB613053E7}">
      <dgm:prSet/>
      <dgm:spPr/>
      <dgm:t>
        <a:bodyPr/>
        <a:lstStyle/>
        <a:p>
          <a:endParaRPr lang="en-US"/>
        </a:p>
      </dgm:t>
    </dgm:pt>
    <dgm:pt modelId="{D942F3AB-D572-45D4-9364-019FF42A4A50}">
      <dgm:prSet phldrT="[Text]"/>
      <dgm:spPr/>
      <dgm:t>
        <a:bodyPr/>
        <a:lstStyle/>
        <a:p>
          <a:r>
            <a:rPr lang="en-US" dirty="0">
              <a:latin typeface="Arial" panose="020B0604020202020204" pitchFamily="34" charset="0"/>
              <a:cs typeface="Arial" panose="020B0604020202020204" pitchFamily="34" charset="0"/>
            </a:rPr>
            <a:t>COMMERCIAL LIEN FORGIVENESS INCENTIVE PROGRAM</a:t>
          </a:r>
        </a:p>
      </dgm:t>
    </dgm:pt>
    <dgm:pt modelId="{28D936D7-28E6-4AEF-ABB3-64455ACCC789}" type="parTrans" cxnId="{7D957E63-1D42-41B2-9A9E-B3E31A3810A8}">
      <dgm:prSet/>
      <dgm:spPr/>
      <dgm:t>
        <a:bodyPr/>
        <a:lstStyle/>
        <a:p>
          <a:endParaRPr lang="en-US"/>
        </a:p>
      </dgm:t>
    </dgm:pt>
    <dgm:pt modelId="{74F4D7ED-CA8D-491A-9AEA-81DC68E967A0}" type="sibTrans" cxnId="{7D957E63-1D42-41B2-9A9E-B3E31A3810A8}">
      <dgm:prSet/>
      <dgm:spPr/>
      <dgm:t>
        <a:bodyPr/>
        <a:lstStyle/>
        <a:p>
          <a:endParaRPr lang="en-US"/>
        </a:p>
      </dgm:t>
    </dgm:pt>
    <dgm:pt modelId="{E107FA81-19B2-4CE7-BB0A-3EA575E92483}">
      <dgm:prSet phldrT="[Text]"/>
      <dgm:spPr/>
      <dgm:t>
        <a:bodyPr/>
        <a:lstStyle/>
        <a:p>
          <a:pPr>
            <a:buFont typeface="Wingdings" panose="05000000000000000000" pitchFamily="2" charset="2"/>
            <a:buChar char="v"/>
          </a:pPr>
          <a:r>
            <a:rPr lang="en-US" dirty="0">
              <a:latin typeface="Arial" panose="020B0604020202020204" pitchFamily="34" charset="0"/>
              <a:cs typeface="Arial" panose="020B0604020202020204" pitchFamily="34" charset="0"/>
            </a:rPr>
            <a:t>Liens must exceed $5,000 in soft costs</a:t>
          </a:r>
        </a:p>
      </dgm:t>
    </dgm:pt>
    <dgm:pt modelId="{CDD033E0-C4EA-47FE-A4CD-D8B0CC89CACE}" type="parTrans" cxnId="{A51A213B-C886-4C68-9A03-FD378F081057}">
      <dgm:prSet/>
      <dgm:spPr/>
      <dgm:t>
        <a:bodyPr/>
        <a:lstStyle/>
        <a:p>
          <a:endParaRPr lang="en-US"/>
        </a:p>
      </dgm:t>
    </dgm:pt>
    <dgm:pt modelId="{CA5092D0-81D4-44AA-A19D-A7C5EA1BC3A4}" type="sibTrans" cxnId="{A51A213B-C886-4C68-9A03-FD378F081057}">
      <dgm:prSet/>
      <dgm:spPr/>
      <dgm:t>
        <a:bodyPr/>
        <a:lstStyle/>
        <a:p>
          <a:endParaRPr lang="en-US"/>
        </a:p>
      </dgm:t>
    </dgm:pt>
    <dgm:pt modelId="{AF77D229-4B36-45E7-8AFB-783ACEDDAA78}">
      <dgm:prSet phldrT="[Text]"/>
      <dgm:spPr/>
      <dgm:t>
        <a:bodyPr/>
        <a:lstStyle/>
        <a:p>
          <a:pPr>
            <a:buFont typeface="Wingdings" panose="05000000000000000000" pitchFamily="2" charset="2"/>
            <a:buChar char="v"/>
          </a:pPr>
          <a:r>
            <a:rPr lang="en-US" i="0" dirty="0">
              <a:latin typeface="Arial" panose="020B0604020202020204" pitchFamily="34" charset="0"/>
              <a:cs typeface="Arial" panose="020B0604020202020204" pitchFamily="34" charset="0"/>
            </a:rPr>
            <a:t>COMMERCIAL EMERGENCY GRANT PROGRAM</a:t>
          </a:r>
        </a:p>
      </dgm:t>
    </dgm:pt>
    <dgm:pt modelId="{90EEDB5B-20E1-49A1-979A-CA44D6D62D53}" type="parTrans" cxnId="{4B24CF53-9A4A-4983-8DA4-F480B91F3F1A}">
      <dgm:prSet/>
      <dgm:spPr/>
      <dgm:t>
        <a:bodyPr/>
        <a:lstStyle/>
        <a:p>
          <a:endParaRPr lang="en-US"/>
        </a:p>
      </dgm:t>
    </dgm:pt>
    <dgm:pt modelId="{483BB50F-1A4B-4C8B-91A2-D08A1C5153D0}" type="sibTrans" cxnId="{4B24CF53-9A4A-4983-8DA4-F480B91F3F1A}">
      <dgm:prSet/>
      <dgm:spPr/>
      <dgm:t>
        <a:bodyPr/>
        <a:lstStyle/>
        <a:p>
          <a:endParaRPr lang="en-US"/>
        </a:p>
      </dgm:t>
    </dgm:pt>
    <dgm:pt modelId="{BA2AFDE4-5905-4BE0-95AF-D29E244842B5}">
      <dgm:prSet phldrT="[Text]"/>
      <dgm:spPr/>
      <dgm:t>
        <a:bodyPr/>
        <a:lstStyle/>
        <a:p>
          <a:pPr>
            <a:buFont typeface="Wingdings" panose="05000000000000000000" pitchFamily="2" charset="2"/>
            <a:buChar char="v"/>
          </a:pPr>
          <a:r>
            <a:rPr lang="en-US" i="0" dirty="0">
              <a:latin typeface="Arial" panose="020B0604020202020204" pitchFamily="34" charset="0"/>
              <a:cs typeface="Arial" panose="020B0604020202020204" pitchFamily="34" charset="0"/>
            </a:rPr>
            <a:t>Up to $7,500 to alleviate code violations</a:t>
          </a:r>
        </a:p>
      </dgm:t>
    </dgm:pt>
    <dgm:pt modelId="{293F1916-0698-473F-82B1-99466109ADF4}" type="parTrans" cxnId="{6C022D7F-79F2-437F-A74E-0FF45FBF9F6D}">
      <dgm:prSet/>
      <dgm:spPr/>
      <dgm:t>
        <a:bodyPr/>
        <a:lstStyle/>
        <a:p>
          <a:endParaRPr lang="en-US"/>
        </a:p>
      </dgm:t>
    </dgm:pt>
    <dgm:pt modelId="{984F8BB7-195E-4DC7-9913-2C7A50F182E0}" type="sibTrans" cxnId="{6C022D7F-79F2-437F-A74E-0FF45FBF9F6D}">
      <dgm:prSet/>
      <dgm:spPr/>
      <dgm:t>
        <a:bodyPr/>
        <a:lstStyle/>
        <a:p>
          <a:endParaRPr lang="en-US"/>
        </a:p>
      </dgm:t>
    </dgm:pt>
    <dgm:pt modelId="{F8BF1D5C-A6A0-462B-BBA7-8D480E2FB8C8}">
      <dgm:prSet phldrT="[Text]"/>
      <dgm:spPr/>
      <dgm:t>
        <a:bodyPr/>
        <a:lstStyle/>
        <a:p>
          <a:pPr>
            <a:buFont typeface="Wingdings" panose="05000000000000000000" pitchFamily="2" charset="2"/>
            <a:buChar char="v"/>
          </a:pPr>
          <a:r>
            <a:rPr lang="en-US" dirty="0">
              <a:latin typeface="Arial" panose="020B0604020202020204" pitchFamily="34" charset="0"/>
              <a:cs typeface="Arial" panose="020B0604020202020204" pitchFamily="34" charset="0"/>
            </a:rPr>
            <a:t>Forgivable after five years; % each year</a:t>
          </a:r>
        </a:p>
      </dgm:t>
    </dgm:pt>
    <dgm:pt modelId="{EC0F5974-C4D5-4961-ACB6-6136E677DC5F}" type="parTrans" cxnId="{1D1C3E53-3C62-499B-B9E8-29E01A43E387}">
      <dgm:prSet/>
      <dgm:spPr/>
      <dgm:t>
        <a:bodyPr/>
        <a:lstStyle/>
        <a:p>
          <a:endParaRPr lang="en-US"/>
        </a:p>
      </dgm:t>
    </dgm:pt>
    <dgm:pt modelId="{AA4AAEDA-BDEC-4A4E-A62C-418E5C0CACE6}" type="sibTrans" cxnId="{1D1C3E53-3C62-499B-B9E8-29E01A43E387}">
      <dgm:prSet/>
      <dgm:spPr/>
      <dgm:t>
        <a:bodyPr/>
        <a:lstStyle/>
        <a:p>
          <a:endParaRPr lang="en-US"/>
        </a:p>
      </dgm:t>
    </dgm:pt>
    <dgm:pt modelId="{B155B24D-3E98-4CB1-91ED-B63AA3031339}">
      <dgm:prSet phldrT="[Text]"/>
      <dgm:spPr/>
      <dgm:t>
        <a:bodyPr/>
        <a:lstStyle/>
        <a:p>
          <a:pPr>
            <a:buFont typeface="Wingdings" panose="05000000000000000000" pitchFamily="2" charset="2"/>
            <a:buChar char="v"/>
          </a:pPr>
          <a:r>
            <a:rPr lang="en-US" i="0" dirty="0">
              <a:latin typeface="Arial" panose="020B0604020202020204" pitchFamily="34" charset="0"/>
              <a:cs typeface="Arial" panose="020B0604020202020204" pitchFamily="34" charset="0"/>
            </a:rPr>
            <a:t>Must demonstrate financial need</a:t>
          </a:r>
        </a:p>
      </dgm:t>
    </dgm:pt>
    <dgm:pt modelId="{8964668A-D72E-49DC-A09D-9CBA6823F9BD}" type="parTrans" cxnId="{84421308-4136-48DC-9CEE-FF6B3278A8F6}">
      <dgm:prSet/>
      <dgm:spPr/>
      <dgm:t>
        <a:bodyPr/>
        <a:lstStyle/>
        <a:p>
          <a:endParaRPr lang="en-US"/>
        </a:p>
      </dgm:t>
    </dgm:pt>
    <dgm:pt modelId="{8406A023-E09F-4825-90C4-18F1BEC15BD5}" type="sibTrans" cxnId="{84421308-4136-48DC-9CEE-FF6B3278A8F6}">
      <dgm:prSet/>
      <dgm:spPr/>
      <dgm:t>
        <a:bodyPr/>
        <a:lstStyle/>
        <a:p>
          <a:endParaRPr lang="en-US"/>
        </a:p>
      </dgm:t>
    </dgm:pt>
    <dgm:pt modelId="{1DD68D67-5CDC-4A2E-83B6-77F8D1E32486}">
      <dgm:prSet phldrT="[Text]"/>
      <dgm:spPr/>
      <dgm:t>
        <a:bodyPr/>
        <a:lstStyle/>
        <a:p>
          <a:pPr>
            <a:buFont typeface="Wingdings" panose="05000000000000000000" pitchFamily="2" charset="2"/>
            <a:buChar char="v"/>
          </a:pPr>
          <a:r>
            <a:rPr lang="en-US" dirty="0">
              <a:latin typeface="Arial" panose="020B0604020202020204" pitchFamily="34" charset="0"/>
              <a:cs typeface="Arial" panose="020B0604020202020204" pitchFamily="34" charset="0"/>
            </a:rPr>
            <a:t>Deed of Trust will be recorded; 5-yr monitoring</a:t>
          </a:r>
        </a:p>
      </dgm:t>
    </dgm:pt>
    <dgm:pt modelId="{F2ED9DBE-F752-41E8-AFB6-F1F18A9B3E9D}" type="parTrans" cxnId="{FE502AC3-40E4-48BC-8166-42811198EEFE}">
      <dgm:prSet/>
      <dgm:spPr/>
    </dgm:pt>
    <dgm:pt modelId="{2C86316B-4376-4228-8FE0-EF0FEBFCD754}" type="sibTrans" cxnId="{FE502AC3-40E4-48BC-8166-42811198EEFE}">
      <dgm:prSet/>
      <dgm:spPr/>
    </dgm:pt>
    <dgm:pt modelId="{47E287AA-BEFA-4828-8FE9-3082377D20FA}" type="pres">
      <dgm:prSet presAssocID="{354530C9-715F-4D70-BC65-E7E8BD6548CA}" presName="linear" presStyleCnt="0">
        <dgm:presLayoutVars>
          <dgm:animLvl val="lvl"/>
          <dgm:resizeHandles val="exact"/>
        </dgm:presLayoutVars>
      </dgm:prSet>
      <dgm:spPr/>
    </dgm:pt>
    <dgm:pt modelId="{2D206049-69E3-4BD6-918C-6E57C813A601}" type="pres">
      <dgm:prSet presAssocID="{EE1C9295-5325-4FDE-BD2B-E5F9CC8B1DF7}" presName="parentText" presStyleLbl="node1" presStyleIdx="0" presStyleCnt="3">
        <dgm:presLayoutVars>
          <dgm:chMax val="0"/>
          <dgm:bulletEnabled val="1"/>
        </dgm:presLayoutVars>
      </dgm:prSet>
      <dgm:spPr/>
    </dgm:pt>
    <dgm:pt modelId="{4B8E4608-A89F-4570-A95A-3C100D8123A8}" type="pres">
      <dgm:prSet presAssocID="{EE1C9295-5325-4FDE-BD2B-E5F9CC8B1DF7}" presName="childText" presStyleLbl="revTx" presStyleIdx="0" presStyleCnt="3">
        <dgm:presLayoutVars>
          <dgm:bulletEnabled val="1"/>
        </dgm:presLayoutVars>
      </dgm:prSet>
      <dgm:spPr/>
    </dgm:pt>
    <dgm:pt modelId="{90D4559D-467C-4326-992B-3BC49104E32A}" type="pres">
      <dgm:prSet presAssocID="{D942F3AB-D572-45D4-9364-019FF42A4A50}" presName="parentText" presStyleLbl="node1" presStyleIdx="1" presStyleCnt="3">
        <dgm:presLayoutVars>
          <dgm:chMax val="0"/>
          <dgm:bulletEnabled val="1"/>
        </dgm:presLayoutVars>
      </dgm:prSet>
      <dgm:spPr/>
    </dgm:pt>
    <dgm:pt modelId="{7EB45388-8ACA-4E1E-A8AD-3E07C6D0B8F5}" type="pres">
      <dgm:prSet presAssocID="{D942F3AB-D572-45D4-9364-019FF42A4A50}" presName="childText" presStyleLbl="revTx" presStyleIdx="1" presStyleCnt="3">
        <dgm:presLayoutVars>
          <dgm:bulletEnabled val="1"/>
        </dgm:presLayoutVars>
      </dgm:prSet>
      <dgm:spPr/>
    </dgm:pt>
    <dgm:pt modelId="{D6941EA0-3A17-47AE-834D-DB4F138F5039}" type="pres">
      <dgm:prSet presAssocID="{AF77D229-4B36-45E7-8AFB-783ACEDDAA78}" presName="parentText" presStyleLbl="node1" presStyleIdx="2" presStyleCnt="3">
        <dgm:presLayoutVars>
          <dgm:chMax val="0"/>
          <dgm:bulletEnabled val="1"/>
        </dgm:presLayoutVars>
      </dgm:prSet>
      <dgm:spPr/>
    </dgm:pt>
    <dgm:pt modelId="{6F53AEF6-7E08-4137-9120-884F4705B53A}" type="pres">
      <dgm:prSet presAssocID="{AF77D229-4B36-45E7-8AFB-783ACEDDAA78}" presName="childText" presStyleLbl="revTx" presStyleIdx="2" presStyleCnt="3">
        <dgm:presLayoutVars>
          <dgm:bulletEnabled val="1"/>
        </dgm:presLayoutVars>
      </dgm:prSet>
      <dgm:spPr/>
    </dgm:pt>
  </dgm:ptLst>
  <dgm:cxnLst>
    <dgm:cxn modelId="{84421308-4136-48DC-9CEE-FF6B3278A8F6}" srcId="{AF77D229-4B36-45E7-8AFB-783ACEDDAA78}" destId="{B155B24D-3E98-4CB1-91ED-B63AA3031339}" srcOrd="1" destOrd="0" parTransId="{8964668A-D72E-49DC-A09D-9CBA6823F9BD}" sibTransId="{8406A023-E09F-4825-90C4-18F1BEC15BD5}"/>
    <dgm:cxn modelId="{844A8E0D-C38F-406A-9047-107526ADBE62}" type="presOf" srcId="{AF77D229-4B36-45E7-8AFB-783ACEDDAA78}" destId="{D6941EA0-3A17-47AE-834D-DB4F138F5039}" srcOrd="0" destOrd="0" presId="urn:microsoft.com/office/officeart/2005/8/layout/vList2"/>
    <dgm:cxn modelId="{CA3E0135-82AB-467F-A73E-FC8FE21D6712}" type="presOf" srcId="{B155B24D-3E98-4CB1-91ED-B63AA3031339}" destId="{6F53AEF6-7E08-4137-9120-884F4705B53A}" srcOrd="0" destOrd="1" presId="urn:microsoft.com/office/officeart/2005/8/layout/vList2"/>
    <dgm:cxn modelId="{A51A213B-C886-4C68-9A03-FD378F081057}" srcId="{D942F3AB-D572-45D4-9364-019FF42A4A50}" destId="{E107FA81-19B2-4CE7-BB0A-3EA575E92483}" srcOrd="0" destOrd="0" parTransId="{CDD033E0-C4EA-47FE-A4CD-D8B0CC89CACE}" sibTransId="{CA5092D0-81D4-44AA-A19D-A7C5EA1BC3A4}"/>
    <dgm:cxn modelId="{226B8042-8E21-4AD5-A770-EB6ED40A7245}" type="presOf" srcId="{E107FA81-19B2-4CE7-BB0A-3EA575E92483}" destId="{7EB45388-8ACA-4E1E-A8AD-3E07C6D0B8F5}" srcOrd="0" destOrd="0" presId="urn:microsoft.com/office/officeart/2005/8/layout/vList2"/>
    <dgm:cxn modelId="{7D957E63-1D42-41B2-9A9E-B3E31A3810A8}" srcId="{354530C9-715F-4D70-BC65-E7E8BD6548CA}" destId="{D942F3AB-D572-45D4-9364-019FF42A4A50}" srcOrd="1" destOrd="0" parTransId="{28D936D7-28E6-4AEF-ABB3-64455ACCC789}" sibTransId="{74F4D7ED-CA8D-491A-9AEA-81DC68E967A0}"/>
    <dgm:cxn modelId="{D21E2244-ACFF-4C6C-B73E-7F67F03EEC16}" type="presOf" srcId="{D942F3AB-D572-45D4-9364-019FF42A4A50}" destId="{90D4559D-467C-4326-992B-3BC49104E32A}" srcOrd="0" destOrd="0" presId="urn:microsoft.com/office/officeart/2005/8/layout/vList2"/>
    <dgm:cxn modelId="{1251D247-55D8-4E74-99F5-8567D655436B}" srcId="{354530C9-715F-4D70-BC65-E7E8BD6548CA}" destId="{EE1C9295-5325-4FDE-BD2B-E5F9CC8B1DF7}" srcOrd="0" destOrd="0" parTransId="{B1184E29-D166-4495-AF16-2ED7D5C98434}" sibTransId="{72DB04ED-3A7A-4C8A-AA00-99B01374220B}"/>
    <dgm:cxn modelId="{9BFE7F70-E59E-4E04-A13C-BCAB613053E7}" srcId="{EE1C9295-5325-4FDE-BD2B-E5F9CC8B1DF7}" destId="{D7183899-D93D-4ABC-8995-11BA0F643460}" srcOrd="0" destOrd="0" parTransId="{F27EE945-00C8-46DF-BEB4-FE1D93A892B5}" sibTransId="{34628AC6-1D9A-4303-A743-32D6E544DE2A}"/>
    <dgm:cxn modelId="{1D1C3E53-3C62-499B-B9E8-29E01A43E387}" srcId="{EE1C9295-5325-4FDE-BD2B-E5F9CC8B1DF7}" destId="{F8BF1D5C-A6A0-462B-BBA7-8D480E2FB8C8}" srcOrd="1" destOrd="0" parTransId="{EC0F5974-C4D5-4961-ACB6-6136E677DC5F}" sibTransId="{AA4AAEDA-BDEC-4A4E-A62C-418E5C0CACE6}"/>
    <dgm:cxn modelId="{4B24CF53-9A4A-4983-8DA4-F480B91F3F1A}" srcId="{354530C9-715F-4D70-BC65-E7E8BD6548CA}" destId="{AF77D229-4B36-45E7-8AFB-783ACEDDAA78}" srcOrd="2" destOrd="0" parTransId="{90EEDB5B-20E1-49A1-979A-CA44D6D62D53}" sibTransId="{483BB50F-1A4B-4C8B-91A2-D08A1C5153D0}"/>
    <dgm:cxn modelId="{6C022D7F-79F2-437F-A74E-0FF45FBF9F6D}" srcId="{AF77D229-4B36-45E7-8AFB-783ACEDDAA78}" destId="{BA2AFDE4-5905-4BE0-95AF-D29E244842B5}" srcOrd="0" destOrd="0" parTransId="{293F1916-0698-473F-82B1-99466109ADF4}" sibTransId="{984F8BB7-195E-4DC7-9913-2C7A50F182E0}"/>
    <dgm:cxn modelId="{01C587B7-1C5E-4FBA-97FC-52AE4E106EE0}" type="presOf" srcId="{EE1C9295-5325-4FDE-BD2B-E5F9CC8B1DF7}" destId="{2D206049-69E3-4BD6-918C-6E57C813A601}" srcOrd="0" destOrd="0" presId="urn:microsoft.com/office/officeart/2005/8/layout/vList2"/>
    <dgm:cxn modelId="{FE502AC3-40E4-48BC-8166-42811198EEFE}" srcId="{D942F3AB-D572-45D4-9364-019FF42A4A50}" destId="{1DD68D67-5CDC-4A2E-83B6-77F8D1E32486}" srcOrd="1" destOrd="0" parTransId="{F2ED9DBE-F752-41E8-AFB6-F1F18A9B3E9D}" sibTransId="{2C86316B-4376-4228-8FE0-EF0FEBFCD754}"/>
    <dgm:cxn modelId="{EF1A7AD0-35CF-4E83-B08F-9CED546F4258}" type="presOf" srcId="{BA2AFDE4-5905-4BE0-95AF-D29E244842B5}" destId="{6F53AEF6-7E08-4137-9120-884F4705B53A}" srcOrd="0" destOrd="0" presId="urn:microsoft.com/office/officeart/2005/8/layout/vList2"/>
    <dgm:cxn modelId="{BFDE99E0-C6B7-4DFF-A27B-0280B0BD08BF}" type="presOf" srcId="{D7183899-D93D-4ABC-8995-11BA0F643460}" destId="{4B8E4608-A89F-4570-A95A-3C100D8123A8}" srcOrd="0" destOrd="0" presId="urn:microsoft.com/office/officeart/2005/8/layout/vList2"/>
    <dgm:cxn modelId="{3C1A68E1-7FBC-46ED-98E8-6EA2D08AB087}" type="presOf" srcId="{1DD68D67-5CDC-4A2E-83B6-77F8D1E32486}" destId="{7EB45388-8ACA-4E1E-A8AD-3E07C6D0B8F5}" srcOrd="0" destOrd="1" presId="urn:microsoft.com/office/officeart/2005/8/layout/vList2"/>
    <dgm:cxn modelId="{7FE15DE2-7A8C-415C-8632-60EAF3C9C6D7}" type="presOf" srcId="{F8BF1D5C-A6A0-462B-BBA7-8D480E2FB8C8}" destId="{4B8E4608-A89F-4570-A95A-3C100D8123A8}" srcOrd="0" destOrd="1" presId="urn:microsoft.com/office/officeart/2005/8/layout/vList2"/>
    <dgm:cxn modelId="{8B15C7F7-FAE8-46D9-BC08-B971FA921B9B}" type="presOf" srcId="{354530C9-715F-4D70-BC65-E7E8BD6548CA}" destId="{47E287AA-BEFA-4828-8FE9-3082377D20FA}" srcOrd="0" destOrd="0" presId="urn:microsoft.com/office/officeart/2005/8/layout/vList2"/>
    <dgm:cxn modelId="{53AE3992-AA71-4012-A752-D94D4B2D382B}" type="presParOf" srcId="{47E287AA-BEFA-4828-8FE9-3082377D20FA}" destId="{2D206049-69E3-4BD6-918C-6E57C813A601}" srcOrd="0" destOrd="0" presId="urn:microsoft.com/office/officeart/2005/8/layout/vList2"/>
    <dgm:cxn modelId="{B038BF15-05D8-4F74-A388-0144506ED728}" type="presParOf" srcId="{47E287AA-BEFA-4828-8FE9-3082377D20FA}" destId="{4B8E4608-A89F-4570-A95A-3C100D8123A8}" srcOrd="1" destOrd="0" presId="urn:microsoft.com/office/officeart/2005/8/layout/vList2"/>
    <dgm:cxn modelId="{704D80EF-C79B-4F58-930F-8F3F8C4F0CF3}" type="presParOf" srcId="{47E287AA-BEFA-4828-8FE9-3082377D20FA}" destId="{90D4559D-467C-4326-992B-3BC49104E32A}" srcOrd="2" destOrd="0" presId="urn:microsoft.com/office/officeart/2005/8/layout/vList2"/>
    <dgm:cxn modelId="{A9C02A77-2E64-44C5-A120-081272F60E00}" type="presParOf" srcId="{47E287AA-BEFA-4828-8FE9-3082377D20FA}" destId="{7EB45388-8ACA-4E1E-A8AD-3E07C6D0B8F5}" srcOrd="3" destOrd="0" presId="urn:microsoft.com/office/officeart/2005/8/layout/vList2"/>
    <dgm:cxn modelId="{A60EC6B1-E3EF-4EA0-A620-DC700B778DF2}" type="presParOf" srcId="{47E287AA-BEFA-4828-8FE9-3082377D20FA}" destId="{D6941EA0-3A17-47AE-834D-DB4F138F5039}" srcOrd="4" destOrd="0" presId="urn:microsoft.com/office/officeart/2005/8/layout/vList2"/>
    <dgm:cxn modelId="{1DF54F90-10BF-4999-ACE9-A58D0D4DDCE8}" type="presParOf" srcId="{47E287AA-BEFA-4828-8FE9-3082377D20FA}" destId="{6F53AEF6-7E08-4137-9120-884F4705B53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F0FB2EE-4143-43D1-817A-9730FE87353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066BF7-810B-498E-9B71-4BE604C35145}">
      <dgm:prSet phldrT="[Text]"/>
      <dgm:spPr/>
      <dgm:t>
        <a:bodyPr/>
        <a:lstStyle/>
        <a:p>
          <a:pPr>
            <a:lnSpc>
              <a:spcPct val="100000"/>
            </a:lnSpc>
          </a:pPr>
          <a:r>
            <a:rPr lang="en-US" dirty="0">
              <a:latin typeface="+mj-lt"/>
              <a:cs typeface="Arial" panose="020B0604020202020204" pitchFamily="34" charset="0"/>
            </a:rPr>
            <a:t>CONSULT WITH AN EXPIERENCED ARCHITECT FAMILIAR OLDER / HISTORIC STRUCTURES</a:t>
          </a:r>
        </a:p>
      </dgm:t>
    </dgm:pt>
    <dgm:pt modelId="{551E2BC4-322B-4917-80F0-6F289DD131BD}" type="parTrans" cxnId="{87998FD1-A301-4733-9331-1795CC56534D}">
      <dgm:prSet/>
      <dgm:spPr/>
      <dgm:t>
        <a:bodyPr/>
        <a:lstStyle/>
        <a:p>
          <a:endParaRPr lang="en-US">
            <a:latin typeface="+mj-lt"/>
          </a:endParaRPr>
        </a:p>
      </dgm:t>
    </dgm:pt>
    <dgm:pt modelId="{BCD89840-710B-41CC-80E1-A699FA6BF644}" type="sibTrans" cxnId="{87998FD1-A301-4733-9331-1795CC56534D}">
      <dgm:prSet/>
      <dgm:spPr/>
      <dgm:t>
        <a:bodyPr/>
        <a:lstStyle/>
        <a:p>
          <a:endParaRPr lang="en-US">
            <a:latin typeface="+mj-lt"/>
          </a:endParaRPr>
        </a:p>
      </dgm:t>
    </dgm:pt>
    <dgm:pt modelId="{9252A2D7-ECD4-458F-B2BB-B6333EF341C4}">
      <dgm:prSet phldrT="[Text]"/>
      <dgm:spPr/>
      <dgm:t>
        <a:bodyPr/>
        <a:lstStyle/>
        <a:p>
          <a:pPr>
            <a:lnSpc>
              <a:spcPct val="100000"/>
            </a:lnSpc>
          </a:pPr>
          <a:r>
            <a:rPr lang="en-US" dirty="0">
              <a:latin typeface="+mj-lt"/>
              <a:cs typeface="Arial" panose="020B0604020202020204" pitchFamily="34" charset="0"/>
            </a:rPr>
            <a:t>REVIEW THE CALIFORNIA HISTORICAL BUILDING CODE FOR APPLICABILITY TO THE STRUCTURE / PROJECT</a:t>
          </a:r>
        </a:p>
        <a:p>
          <a:pPr>
            <a:lnSpc>
              <a:spcPct val="100000"/>
            </a:lnSpc>
          </a:pPr>
          <a:r>
            <a:rPr lang="en-US" dirty="0">
              <a:latin typeface="+mj-lt"/>
              <a:cs typeface="Arial" panose="020B0604020202020204" pitchFamily="34" charset="0"/>
            </a:rPr>
            <a:t>(Provides relief from some current code requirements)</a:t>
          </a:r>
        </a:p>
      </dgm:t>
    </dgm:pt>
    <dgm:pt modelId="{311917B2-9CA5-4AEA-A561-283F36BA9267}" type="parTrans" cxnId="{0A72A02A-BAE1-48AC-B158-111E2F363615}">
      <dgm:prSet/>
      <dgm:spPr/>
      <dgm:t>
        <a:bodyPr/>
        <a:lstStyle/>
        <a:p>
          <a:endParaRPr lang="en-US">
            <a:latin typeface="+mj-lt"/>
          </a:endParaRPr>
        </a:p>
      </dgm:t>
    </dgm:pt>
    <dgm:pt modelId="{61B195D9-EB3C-4802-A6AB-664066A6DE01}" type="sibTrans" cxnId="{0A72A02A-BAE1-48AC-B158-111E2F363615}">
      <dgm:prSet/>
      <dgm:spPr/>
      <dgm:t>
        <a:bodyPr/>
        <a:lstStyle/>
        <a:p>
          <a:endParaRPr lang="en-US">
            <a:latin typeface="+mj-lt"/>
          </a:endParaRPr>
        </a:p>
      </dgm:t>
    </dgm:pt>
    <dgm:pt modelId="{E577C89B-FE67-4FD5-B67B-A9D2B5CF35FB}">
      <dgm:prSet phldrT="[Text]"/>
      <dgm:spPr/>
      <dgm:t>
        <a:bodyPr/>
        <a:lstStyle/>
        <a:p>
          <a:pPr>
            <a:lnSpc>
              <a:spcPct val="100000"/>
            </a:lnSpc>
          </a:pPr>
          <a:r>
            <a:rPr lang="en-US" dirty="0">
              <a:latin typeface="+mj-lt"/>
              <a:cs typeface="Arial" panose="020B0604020202020204" pitchFamily="34" charset="0"/>
            </a:rPr>
            <a:t>SCHEDULE A PRE-APPLICATION MEETING WITH THE CITY OF STOCKTON ECONOMIC DEVELOPMENT DEPARTMENT </a:t>
          </a:r>
        </a:p>
      </dgm:t>
    </dgm:pt>
    <dgm:pt modelId="{C1215F53-183B-4576-9940-C093E9334C1D}" type="parTrans" cxnId="{1EF02D92-F5CE-4D6F-8A0D-BEE4E9168B61}">
      <dgm:prSet/>
      <dgm:spPr/>
      <dgm:t>
        <a:bodyPr/>
        <a:lstStyle/>
        <a:p>
          <a:endParaRPr lang="en-US">
            <a:latin typeface="+mj-lt"/>
          </a:endParaRPr>
        </a:p>
      </dgm:t>
    </dgm:pt>
    <dgm:pt modelId="{895F126D-CBF0-4835-ACDB-7CA05B5379BC}" type="sibTrans" cxnId="{1EF02D92-F5CE-4D6F-8A0D-BEE4E9168B61}">
      <dgm:prSet/>
      <dgm:spPr/>
      <dgm:t>
        <a:bodyPr/>
        <a:lstStyle/>
        <a:p>
          <a:endParaRPr lang="en-US">
            <a:latin typeface="+mj-lt"/>
          </a:endParaRPr>
        </a:p>
      </dgm:t>
    </dgm:pt>
    <dgm:pt modelId="{7DB892B2-0E0D-420C-B451-7722D28313F7}">
      <dgm:prSet phldrT="[Text]"/>
      <dgm:spPr/>
      <dgm:t>
        <a:bodyPr/>
        <a:lstStyle/>
        <a:p>
          <a:pPr>
            <a:lnSpc>
              <a:spcPct val="100000"/>
            </a:lnSpc>
          </a:pPr>
          <a:r>
            <a:rPr lang="en-US" dirty="0">
              <a:latin typeface="+mj-lt"/>
              <a:cs typeface="Arial" panose="020B0604020202020204" pitchFamily="34" charset="0"/>
            </a:rPr>
            <a:t>REQUEST A FEE ESTIMATE FROM THE CITY OF STOCKTON COMMUNITY DEVELOPMENT DEPARTMENT</a:t>
          </a:r>
          <a:endParaRPr lang="en-US" u="sng" dirty="0">
            <a:latin typeface="+mj-lt"/>
            <a:cs typeface="Arial" panose="020B0604020202020204" pitchFamily="34" charset="0"/>
          </a:endParaRPr>
        </a:p>
      </dgm:t>
    </dgm:pt>
    <dgm:pt modelId="{76A5E238-62E3-48E2-B973-3966EC01419B}" type="parTrans" cxnId="{9C8D409F-E410-4D31-9461-8DF8B8961623}">
      <dgm:prSet/>
      <dgm:spPr/>
      <dgm:t>
        <a:bodyPr/>
        <a:lstStyle/>
        <a:p>
          <a:endParaRPr lang="en-US">
            <a:latin typeface="+mj-lt"/>
          </a:endParaRPr>
        </a:p>
      </dgm:t>
    </dgm:pt>
    <dgm:pt modelId="{5BF1F0BD-2C92-4CA1-93CD-3EA2E09F4EE2}" type="sibTrans" cxnId="{9C8D409F-E410-4D31-9461-8DF8B8961623}">
      <dgm:prSet/>
      <dgm:spPr/>
      <dgm:t>
        <a:bodyPr/>
        <a:lstStyle/>
        <a:p>
          <a:endParaRPr lang="en-US">
            <a:latin typeface="+mj-lt"/>
          </a:endParaRPr>
        </a:p>
      </dgm:t>
    </dgm:pt>
    <dgm:pt modelId="{E6D9B3A6-F6D1-4329-A78F-A6BA74C544A3}" type="pres">
      <dgm:prSet presAssocID="{1F0FB2EE-4143-43D1-817A-9730FE873531}" presName="root" presStyleCnt="0">
        <dgm:presLayoutVars>
          <dgm:dir/>
          <dgm:resizeHandles val="exact"/>
        </dgm:presLayoutVars>
      </dgm:prSet>
      <dgm:spPr/>
    </dgm:pt>
    <dgm:pt modelId="{B707C251-D027-41D0-B36C-A9E27FD1BAD1}" type="pres">
      <dgm:prSet presAssocID="{1A066BF7-810B-498E-9B71-4BE604C35145}" presName="compNode" presStyleCnt="0"/>
      <dgm:spPr/>
    </dgm:pt>
    <dgm:pt modelId="{C4BC7474-B872-40F1-B374-90BA2336CA52}" type="pres">
      <dgm:prSet presAssocID="{1A066BF7-810B-498E-9B71-4BE604C35145}" presName="bgRect" presStyleLbl="bgShp" presStyleIdx="0" presStyleCnt="4"/>
      <dgm:spPr/>
    </dgm:pt>
    <dgm:pt modelId="{708816BF-9B2F-412E-9E12-FD71B167A5CE}" type="pres">
      <dgm:prSet presAssocID="{1A066BF7-810B-498E-9B71-4BE604C3514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uler"/>
        </a:ext>
      </dgm:extLst>
    </dgm:pt>
    <dgm:pt modelId="{04052414-5158-4AFD-9613-9176B2D09213}" type="pres">
      <dgm:prSet presAssocID="{1A066BF7-810B-498E-9B71-4BE604C35145}" presName="spaceRect" presStyleCnt="0"/>
      <dgm:spPr/>
    </dgm:pt>
    <dgm:pt modelId="{CDE13492-B611-4A94-A0A9-9D83770D27A6}" type="pres">
      <dgm:prSet presAssocID="{1A066BF7-810B-498E-9B71-4BE604C35145}" presName="parTx" presStyleLbl="revTx" presStyleIdx="0" presStyleCnt="4">
        <dgm:presLayoutVars>
          <dgm:chMax val="0"/>
          <dgm:chPref val="0"/>
        </dgm:presLayoutVars>
      </dgm:prSet>
      <dgm:spPr/>
    </dgm:pt>
    <dgm:pt modelId="{491BF1C1-A16B-45C4-9F76-16466B2E369A}" type="pres">
      <dgm:prSet presAssocID="{BCD89840-710B-41CC-80E1-A699FA6BF644}" presName="sibTrans" presStyleCnt="0"/>
      <dgm:spPr/>
    </dgm:pt>
    <dgm:pt modelId="{01F4D602-E26D-48D6-A0D9-8D3CA4D38E9D}" type="pres">
      <dgm:prSet presAssocID="{9252A2D7-ECD4-458F-B2BB-B6333EF341C4}" presName="compNode" presStyleCnt="0"/>
      <dgm:spPr/>
    </dgm:pt>
    <dgm:pt modelId="{CC784E74-3C2E-47C7-A1A7-CC55937EAEBE}" type="pres">
      <dgm:prSet presAssocID="{9252A2D7-ECD4-458F-B2BB-B6333EF341C4}" presName="bgRect" presStyleLbl="bgShp" presStyleIdx="1" presStyleCnt="4"/>
      <dgm:spPr/>
    </dgm:pt>
    <dgm:pt modelId="{51CE8BE2-CD73-4E05-8BEB-3C5F471CDB84}" type="pres">
      <dgm:prSet presAssocID="{9252A2D7-ECD4-458F-B2BB-B6333EF341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ity"/>
        </a:ext>
      </dgm:extLst>
    </dgm:pt>
    <dgm:pt modelId="{C5B678AD-ABCC-4E77-AF7F-F62AD37C9C35}" type="pres">
      <dgm:prSet presAssocID="{9252A2D7-ECD4-458F-B2BB-B6333EF341C4}" presName="spaceRect" presStyleCnt="0"/>
      <dgm:spPr/>
    </dgm:pt>
    <dgm:pt modelId="{8A1119DE-98AE-4D1C-855B-B044B1EB9F96}" type="pres">
      <dgm:prSet presAssocID="{9252A2D7-ECD4-458F-B2BB-B6333EF341C4}" presName="parTx" presStyleLbl="revTx" presStyleIdx="1" presStyleCnt="4">
        <dgm:presLayoutVars>
          <dgm:chMax val="0"/>
          <dgm:chPref val="0"/>
        </dgm:presLayoutVars>
      </dgm:prSet>
      <dgm:spPr/>
    </dgm:pt>
    <dgm:pt modelId="{B5ACED20-9888-4093-81AE-AE85E27CFC40}" type="pres">
      <dgm:prSet presAssocID="{61B195D9-EB3C-4802-A6AB-664066A6DE01}" presName="sibTrans" presStyleCnt="0"/>
      <dgm:spPr/>
    </dgm:pt>
    <dgm:pt modelId="{C0053910-9461-45F7-9B5A-0258E2D8D194}" type="pres">
      <dgm:prSet presAssocID="{E577C89B-FE67-4FD5-B67B-A9D2B5CF35FB}" presName="compNode" presStyleCnt="0"/>
      <dgm:spPr/>
    </dgm:pt>
    <dgm:pt modelId="{F5A96367-DBD9-45B8-A096-374A702B3BA8}" type="pres">
      <dgm:prSet presAssocID="{E577C89B-FE67-4FD5-B67B-A9D2B5CF35FB}" presName="bgRect" presStyleLbl="bgShp" presStyleIdx="2" presStyleCnt="4"/>
      <dgm:spPr/>
    </dgm:pt>
    <dgm:pt modelId="{8A6C8FA7-544B-46A0-A306-BDD7E78D43AF}" type="pres">
      <dgm:prSet presAssocID="{E577C89B-FE67-4FD5-B67B-A9D2B5CF35F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eting"/>
        </a:ext>
      </dgm:extLst>
    </dgm:pt>
    <dgm:pt modelId="{E2D02715-9150-4738-A2A3-80D453C49676}" type="pres">
      <dgm:prSet presAssocID="{E577C89B-FE67-4FD5-B67B-A9D2B5CF35FB}" presName="spaceRect" presStyleCnt="0"/>
      <dgm:spPr/>
    </dgm:pt>
    <dgm:pt modelId="{38CDD16C-A12D-421D-BCE1-B4E00C6ECC48}" type="pres">
      <dgm:prSet presAssocID="{E577C89B-FE67-4FD5-B67B-A9D2B5CF35FB}" presName="parTx" presStyleLbl="revTx" presStyleIdx="2" presStyleCnt="4">
        <dgm:presLayoutVars>
          <dgm:chMax val="0"/>
          <dgm:chPref val="0"/>
        </dgm:presLayoutVars>
      </dgm:prSet>
      <dgm:spPr/>
    </dgm:pt>
    <dgm:pt modelId="{B440A072-ABEB-4161-AAC5-DF73F5E6D297}" type="pres">
      <dgm:prSet presAssocID="{895F126D-CBF0-4835-ACDB-7CA05B5379BC}" presName="sibTrans" presStyleCnt="0"/>
      <dgm:spPr/>
    </dgm:pt>
    <dgm:pt modelId="{16B9F471-4159-4345-A639-14CEE31910AA}" type="pres">
      <dgm:prSet presAssocID="{7DB892B2-0E0D-420C-B451-7722D28313F7}" presName="compNode" presStyleCnt="0"/>
      <dgm:spPr/>
    </dgm:pt>
    <dgm:pt modelId="{5A110284-951D-434F-B409-ABAFCFD64732}" type="pres">
      <dgm:prSet presAssocID="{7DB892B2-0E0D-420C-B451-7722D28313F7}" presName="bgRect" presStyleLbl="bgShp" presStyleIdx="3" presStyleCnt="4"/>
      <dgm:spPr/>
    </dgm:pt>
    <dgm:pt modelId="{776C93E2-F761-4568-9654-BDD897DC540B}" type="pres">
      <dgm:prSet presAssocID="{7DB892B2-0E0D-420C-B451-7722D28313F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oney"/>
        </a:ext>
      </dgm:extLst>
    </dgm:pt>
    <dgm:pt modelId="{026E02C8-30C9-4EFB-9F6A-28615215E764}" type="pres">
      <dgm:prSet presAssocID="{7DB892B2-0E0D-420C-B451-7722D28313F7}" presName="spaceRect" presStyleCnt="0"/>
      <dgm:spPr/>
    </dgm:pt>
    <dgm:pt modelId="{60FBE68D-9EAD-4F75-88F7-B733EA5EDEB5}" type="pres">
      <dgm:prSet presAssocID="{7DB892B2-0E0D-420C-B451-7722D28313F7}" presName="parTx" presStyleLbl="revTx" presStyleIdx="3" presStyleCnt="4">
        <dgm:presLayoutVars>
          <dgm:chMax val="0"/>
          <dgm:chPref val="0"/>
        </dgm:presLayoutVars>
      </dgm:prSet>
      <dgm:spPr/>
    </dgm:pt>
  </dgm:ptLst>
  <dgm:cxnLst>
    <dgm:cxn modelId="{BB223800-3104-4854-A8A3-63404754EEFC}" type="presOf" srcId="{E577C89B-FE67-4FD5-B67B-A9D2B5CF35FB}" destId="{38CDD16C-A12D-421D-BCE1-B4E00C6ECC48}" srcOrd="0" destOrd="0" presId="urn:microsoft.com/office/officeart/2018/2/layout/IconVerticalSolidList"/>
    <dgm:cxn modelId="{0A72A02A-BAE1-48AC-B158-111E2F363615}" srcId="{1F0FB2EE-4143-43D1-817A-9730FE873531}" destId="{9252A2D7-ECD4-458F-B2BB-B6333EF341C4}" srcOrd="1" destOrd="0" parTransId="{311917B2-9CA5-4AEA-A561-283F36BA9267}" sibTransId="{61B195D9-EB3C-4802-A6AB-664066A6DE01}"/>
    <dgm:cxn modelId="{E3D89B48-0EC5-4416-9067-B978FAD426E1}" type="presOf" srcId="{1A066BF7-810B-498E-9B71-4BE604C35145}" destId="{CDE13492-B611-4A94-A0A9-9D83770D27A6}" srcOrd="0" destOrd="0" presId="urn:microsoft.com/office/officeart/2018/2/layout/IconVerticalSolidList"/>
    <dgm:cxn modelId="{E85C7D6C-3351-4B83-9FC0-906316B967D8}" type="presOf" srcId="{9252A2D7-ECD4-458F-B2BB-B6333EF341C4}" destId="{8A1119DE-98AE-4D1C-855B-B044B1EB9F96}" srcOrd="0" destOrd="0" presId="urn:microsoft.com/office/officeart/2018/2/layout/IconVerticalSolidList"/>
    <dgm:cxn modelId="{CEA2BD71-CB3B-4C24-B871-D6B4A5838C61}" type="presOf" srcId="{1F0FB2EE-4143-43D1-817A-9730FE873531}" destId="{E6D9B3A6-F6D1-4329-A78F-A6BA74C544A3}" srcOrd="0" destOrd="0" presId="urn:microsoft.com/office/officeart/2018/2/layout/IconVerticalSolidList"/>
    <dgm:cxn modelId="{1EF02D92-F5CE-4D6F-8A0D-BEE4E9168B61}" srcId="{1F0FB2EE-4143-43D1-817A-9730FE873531}" destId="{E577C89B-FE67-4FD5-B67B-A9D2B5CF35FB}" srcOrd="2" destOrd="0" parTransId="{C1215F53-183B-4576-9940-C093E9334C1D}" sibTransId="{895F126D-CBF0-4835-ACDB-7CA05B5379BC}"/>
    <dgm:cxn modelId="{9C8D409F-E410-4D31-9461-8DF8B8961623}" srcId="{1F0FB2EE-4143-43D1-817A-9730FE873531}" destId="{7DB892B2-0E0D-420C-B451-7722D28313F7}" srcOrd="3" destOrd="0" parTransId="{76A5E238-62E3-48E2-B973-3966EC01419B}" sibTransId="{5BF1F0BD-2C92-4CA1-93CD-3EA2E09F4EE2}"/>
    <dgm:cxn modelId="{87998FD1-A301-4733-9331-1795CC56534D}" srcId="{1F0FB2EE-4143-43D1-817A-9730FE873531}" destId="{1A066BF7-810B-498E-9B71-4BE604C35145}" srcOrd="0" destOrd="0" parTransId="{551E2BC4-322B-4917-80F0-6F289DD131BD}" sibTransId="{BCD89840-710B-41CC-80E1-A699FA6BF644}"/>
    <dgm:cxn modelId="{FC79F1D2-6670-4BC8-8FA5-7014229FBDCA}" type="presOf" srcId="{7DB892B2-0E0D-420C-B451-7722D28313F7}" destId="{60FBE68D-9EAD-4F75-88F7-B733EA5EDEB5}" srcOrd="0" destOrd="0" presId="urn:microsoft.com/office/officeart/2018/2/layout/IconVerticalSolidList"/>
    <dgm:cxn modelId="{2E27CB8B-19B8-439F-B77E-B3ADF7983266}" type="presParOf" srcId="{E6D9B3A6-F6D1-4329-A78F-A6BA74C544A3}" destId="{B707C251-D027-41D0-B36C-A9E27FD1BAD1}" srcOrd="0" destOrd="0" presId="urn:microsoft.com/office/officeart/2018/2/layout/IconVerticalSolidList"/>
    <dgm:cxn modelId="{AC5E8961-5921-4EC4-8823-87290B199607}" type="presParOf" srcId="{B707C251-D027-41D0-B36C-A9E27FD1BAD1}" destId="{C4BC7474-B872-40F1-B374-90BA2336CA52}" srcOrd="0" destOrd="0" presId="urn:microsoft.com/office/officeart/2018/2/layout/IconVerticalSolidList"/>
    <dgm:cxn modelId="{83FF73F8-621F-47D2-9914-02C9EB2B1339}" type="presParOf" srcId="{B707C251-D027-41D0-B36C-A9E27FD1BAD1}" destId="{708816BF-9B2F-412E-9E12-FD71B167A5CE}" srcOrd="1" destOrd="0" presId="urn:microsoft.com/office/officeart/2018/2/layout/IconVerticalSolidList"/>
    <dgm:cxn modelId="{D32D5B59-4B7C-452D-AFB9-6D86C8DC6D1C}" type="presParOf" srcId="{B707C251-D027-41D0-B36C-A9E27FD1BAD1}" destId="{04052414-5158-4AFD-9613-9176B2D09213}" srcOrd="2" destOrd="0" presId="urn:microsoft.com/office/officeart/2018/2/layout/IconVerticalSolidList"/>
    <dgm:cxn modelId="{F8F6D948-5069-48DE-965F-CB8797D57DCC}" type="presParOf" srcId="{B707C251-D027-41D0-B36C-A9E27FD1BAD1}" destId="{CDE13492-B611-4A94-A0A9-9D83770D27A6}" srcOrd="3" destOrd="0" presId="urn:microsoft.com/office/officeart/2018/2/layout/IconVerticalSolidList"/>
    <dgm:cxn modelId="{75165CA4-C237-4F50-9384-3A271C4039A0}" type="presParOf" srcId="{E6D9B3A6-F6D1-4329-A78F-A6BA74C544A3}" destId="{491BF1C1-A16B-45C4-9F76-16466B2E369A}" srcOrd="1" destOrd="0" presId="urn:microsoft.com/office/officeart/2018/2/layout/IconVerticalSolidList"/>
    <dgm:cxn modelId="{9FEF73CB-5340-4D96-B381-5AEB90596D2C}" type="presParOf" srcId="{E6D9B3A6-F6D1-4329-A78F-A6BA74C544A3}" destId="{01F4D602-E26D-48D6-A0D9-8D3CA4D38E9D}" srcOrd="2" destOrd="0" presId="urn:microsoft.com/office/officeart/2018/2/layout/IconVerticalSolidList"/>
    <dgm:cxn modelId="{01FD6007-3B81-4AC1-A718-376DEB5A09C0}" type="presParOf" srcId="{01F4D602-E26D-48D6-A0D9-8D3CA4D38E9D}" destId="{CC784E74-3C2E-47C7-A1A7-CC55937EAEBE}" srcOrd="0" destOrd="0" presId="urn:microsoft.com/office/officeart/2018/2/layout/IconVerticalSolidList"/>
    <dgm:cxn modelId="{E6134B64-A7B4-472A-A951-0C6CDB11A064}" type="presParOf" srcId="{01F4D602-E26D-48D6-A0D9-8D3CA4D38E9D}" destId="{51CE8BE2-CD73-4E05-8BEB-3C5F471CDB84}" srcOrd="1" destOrd="0" presId="urn:microsoft.com/office/officeart/2018/2/layout/IconVerticalSolidList"/>
    <dgm:cxn modelId="{064EB80B-2A00-44E8-BF9A-041CCA963322}" type="presParOf" srcId="{01F4D602-E26D-48D6-A0D9-8D3CA4D38E9D}" destId="{C5B678AD-ABCC-4E77-AF7F-F62AD37C9C35}" srcOrd="2" destOrd="0" presId="urn:microsoft.com/office/officeart/2018/2/layout/IconVerticalSolidList"/>
    <dgm:cxn modelId="{F4FC9581-D417-4CCC-83B9-D66867245EA5}" type="presParOf" srcId="{01F4D602-E26D-48D6-A0D9-8D3CA4D38E9D}" destId="{8A1119DE-98AE-4D1C-855B-B044B1EB9F96}" srcOrd="3" destOrd="0" presId="urn:microsoft.com/office/officeart/2018/2/layout/IconVerticalSolidList"/>
    <dgm:cxn modelId="{C873C013-D1DC-444C-9D2D-89B92B93CE6D}" type="presParOf" srcId="{E6D9B3A6-F6D1-4329-A78F-A6BA74C544A3}" destId="{B5ACED20-9888-4093-81AE-AE85E27CFC40}" srcOrd="3" destOrd="0" presId="urn:microsoft.com/office/officeart/2018/2/layout/IconVerticalSolidList"/>
    <dgm:cxn modelId="{C58DC69F-C0FF-452D-B7ED-514112B4B395}" type="presParOf" srcId="{E6D9B3A6-F6D1-4329-A78F-A6BA74C544A3}" destId="{C0053910-9461-45F7-9B5A-0258E2D8D194}" srcOrd="4" destOrd="0" presId="urn:microsoft.com/office/officeart/2018/2/layout/IconVerticalSolidList"/>
    <dgm:cxn modelId="{73AB4C6C-7A96-42B5-AB3F-B1955EA52BD9}" type="presParOf" srcId="{C0053910-9461-45F7-9B5A-0258E2D8D194}" destId="{F5A96367-DBD9-45B8-A096-374A702B3BA8}" srcOrd="0" destOrd="0" presId="urn:microsoft.com/office/officeart/2018/2/layout/IconVerticalSolidList"/>
    <dgm:cxn modelId="{3AE3E6F2-2035-4CC2-A92E-2EBC760A7930}" type="presParOf" srcId="{C0053910-9461-45F7-9B5A-0258E2D8D194}" destId="{8A6C8FA7-544B-46A0-A306-BDD7E78D43AF}" srcOrd="1" destOrd="0" presId="urn:microsoft.com/office/officeart/2018/2/layout/IconVerticalSolidList"/>
    <dgm:cxn modelId="{1A199763-9F93-4959-84BE-359EA177CB57}" type="presParOf" srcId="{C0053910-9461-45F7-9B5A-0258E2D8D194}" destId="{E2D02715-9150-4738-A2A3-80D453C49676}" srcOrd="2" destOrd="0" presId="urn:microsoft.com/office/officeart/2018/2/layout/IconVerticalSolidList"/>
    <dgm:cxn modelId="{71C87EEA-C628-49CC-AA6E-F8EE483DB87D}" type="presParOf" srcId="{C0053910-9461-45F7-9B5A-0258E2D8D194}" destId="{38CDD16C-A12D-421D-BCE1-B4E00C6ECC48}" srcOrd="3" destOrd="0" presId="urn:microsoft.com/office/officeart/2018/2/layout/IconVerticalSolidList"/>
    <dgm:cxn modelId="{C1BA9E0B-B0E2-41BB-9B0F-4F90470FBF46}" type="presParOf" srcId="{E6D9B3A6-F6D1-4329-A78F-A6BA74C544A3}" destId="{B440A072-ABEB-4161-AAC5-DF73F5E6D297}" srcOrd="5" destOrd="0" presId="urn:microsoft.com/office/officeart/2018/2/layout/IconVerticalSolidList"/>
    <dgm:cxn modelId="{7024BE4F-9621-435C-A56A-088C412DEA7C}" type="presParOf" srcId="{E6D9B3A6-F6D1-4329-A78F-A6BA74C544A3}" destId="{16B9F471-4159-4345-A639-14CEE31910AA}" srcOrd="6" destOrd="0" presId="urn:microsoft.com/office/officeart/2018/2/layout/IconVerticalSolidList"/>
    <dgm:cxn modelId="{5B544ED9-3431-4516-846F-3CCB8BA70DE7}" type="presParOf" srcId="{16B9F471-4159-4345-A639-14CEE31910AA}" destId="{5A110284-951D-434F-B409-ABAFCFD64732}" srcOrd="0" destOrd="0" presId="urn:microsoft.com/office/officeart/2018/2/layout/IconVerticalSolidList"/>
    <dgm:cxn modelId="{1B83654F-F33F-4C6E-8F86-8DC259009D8B}" type="presParOf" srcId="{16B9F471-4159-4345-A639-14CEE31910AA}" destId="{776C93E2-F761-4568-9654-BDD897DC540B}" srcOrd="1" destOrd="0" presId="urn:microsoft.com/office/officeart/2018/2/layout/IconVerticalSolidList"/>
    <dgm:cxn modelId="{E9D0D079-A0A4-4F5A-91F9-E8A09A84EB81}" type="presParOf" srcId="{16B9F471-4159-4345-A639-14CEE31910AA}" destId="{026E02C8-30C9-4EFB-9F6A-28615215E764}" srcOrd="2" destOrd="0" presId="urn:microsoft.com/office/officeart/2018/2/layout/IconVerticalSolidList"/>
    <dgm:cxn modelId="{A8233DF1-A964-419B-AFB0-46A38F889DB7}" type="presParOf" srcId="{16B9F471-4159-4345-A639-14CEE31910AA}" destId="{60FBE68D-9EAD-4F75-88F7-B733EA5EDEB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0FB2EE-4143-43D1-817A-9730FE873531}"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A066BF7-810B-498E-9B71-4BE604C35145}">
      <dgm:prSet phldrT="[Text]" custT="1"/>
      <dgm:spPr/>
      <dgm:t>
        <a:bodyPr/>
        <a:lstStyle/>
        <a:p>
          <a:r>
            <a:rPr lang="en-US" sz="3000" dirty="0">
              <a:solidFill>
                <a:srgbClr val="010000"/>
              </a:solidFill>
              <a:latin typeface="+mj-lt"/>
              <a:ea typeface="+mj-lt"/>
              <a:cs typeface="Arial"/>
            </a:rPr>
            <a:t>Commercial, Downtown Zoning District</a:t>
          </a:r>
        </a:p>
      </dgm:t>
    </dgm:pt>
    <dgm:pt modelId="{551E2BC4-322B-4917-80F0-6F289DD131BD}" type="parTrans" cxnId="{87998FD1-A301-4733-9331-1795CC56534D}">
      <dgm:prSet/>
      <dgm:spPr/>
      <dgm:t>
        <a:bodyPr/>
        <a:lstStyle/>
        <a:p>
          <a:endParaRPr lang="en-US"/>
        </a:p>
      </dgm:t>
    </dgm:pt>
    <dgm:pt modelId="{BCD89840-710B-41CC-80E1-A699FA6BF644}" type="sibTrans" cxnId="{87998FD1-A301-4733-9331-1795CC56534D}">
      <dgm:prSet/>
      <dgm:spPr/>
      <dgm:t>
        <a:bodyPr/>
        <a:lstStyle/>
        <a:p>
          <a:endParaRPr lang="en-US" dirty="0"/>
        </a:p>
      </dgm:t>
    </dgm:pt>
    <dgm:pt modelId="{9252A2D7-ECD4-458F-B2BB-B6333EF341C4}">
      <dgm:prSet phldrT="[Text]" custT="1"/>
      <dgm:spPr/>
      <dgm:t>
        <a:bodyPr/>
        <a:lstStyle/>
        <a:p>
          <a:r>
            <a:rPr lang="en-US" sz="3400" dirty="0">
              <a:latin typeface="+mj-lt"/>
              <a:ea typeface="+mj-lt"/>
              <a:cs typeface="Arial"/>
            </a:rPr>
            <a:t> Mixed Uses By-Right</a:t>
          </a:r>
        </a:p>
      </dgm:t>
    </dgm:pt>
    <dgm:pt modelId="{311917B2-9CA5-4AEA-A561-283F36BA9267}" type="parTrans" cxnId="{0A72A02A-BAE1-48AC-B158-111E2F363615}">
      <dgm:prSet/>
      <dgm:spPr/>
      <dgm:t>
        <a:bodyPr/>
        <a:lstStyle/>
        <a:p>
          <a:endParaRPr lang="en-US"/>
        </a:p>
      </dgm:t>
    </dgm:pt>
    <dgm:pt modelId="{61B195D9-EB3C-4802-A6AB-664066A6DE01}" type="sibTrans" cxnId="{0A72A02A-BAE1-48AC-B158-111E2F363615}">
      <dgm:prSet/>
      <dgm:spPr/>
      <dgm:t>
        <a:bodyPr/>
        <a:lstStyle/>
        <a:p>
          <a:endParaRPr lang="en-US" dirty="0"/>
        </a:p>
      </dgm:t>
    </dgm:pt>
    <dgm:pt modelId="{B8809B30-013C-457D-BDBB-CFA9DE49A3E3}">
      <dgm:prSet phldrT="[Text]" custT="1"/>
      <dgm:spPr/>
      <dgm:t>
        <a:bodyPr/>
        <a:lstStyle/>
        <a:p>
          <a:r>
            <a:rPr lang="en-US" sz="2600" dirty="0">
              <a:latin typeface="+mj-lt"/>
              <a:ea typeface="+mj-lt"/>
              <a:cs typeface="Arial"/>
            </a:rPr>
            <a:t>Apply historic preservation guidelines, as applicable</a:t>
          </a:r>
        </a:p>
      </dgm:t>
    </dgm:pt>
    <dgm:pt modelId="{90ACA291-4C9E-4837-B0EE-41D4571EE6D6}" type="parTrans" cxnId="{3BD27C32-6DCF-4C1F-9E19-B90E025FB0CA}">
      <dgm:prSet/>
      <dgm:spPr/>
    </dgm:pt>
    <dgm:pt modelId="{CA578471-B7DB-4F22-87CB-EFC9EE592C07}" type="sibTrans" cxnId="{3BD27C32-6DCF-4C1F-9E19-B90E025FB0CA}">
      <dgm:prSet/>
      <dgm:spPr/>
    </dgm:pt>
    <dgm:pt modelId="{1578D2B8-A7BA-49E8-ACCC-034164FAA708}">
      <dgm:prSet phldrT="[Text]" custT="1"/>
      <dgm:spPr/>
      <dgm:t>
        <a:bodyPr/>
        <a:lstStyle/>
        <a:p>
          <a:r>
            <a:rPr lang="en-US" sz="2600" dirty="0">
              <a:latin typeface="+mj-lt"/>
              <a:ea typeface="+mj-lt"/>
              <a:cs typeface="Arial"/>
            </a:rPr>
            <a:t> Densities 136 units/ net acre</a:t>
          </a:r>
        </a:p>
      </dgm:t>
    </dgm:pt>
    <dgm:pt modelId="{66013842-5211-4EEC-A3BE-EA8D73C29C1E}" type="parTrans" cxnId="{1C2340F2-C545-49F9-8744-26A46B70E2BF}">
      <dgm:prSet/>
      <dgm:spPr/>
    </dgm:pt>
    <dgm:pt modelId="{314C4AF8-3A55-438C-AEC9-44ADE8C3C571}" type="sibTrans" cxnId="{1C2340F2-C545-49F9-8744-26A46B70E2BF}">
      <dgm:prSet/>
      <dgm:spPr/>
      <dgm:t>
        <a:bodyPr/>
        <a:lstStyle/>
        <a:p>
          <a:endParaRPr lang="en-US"/>
        </a:p>
      </dgm:t>
    </dgm:pt>
    <dgm:pt modelId="{B770E9BF-B047-4391-B60F-6CC8A1D61F53}">
      <dgm:prSet phldrT="[Text]" custT="1"/>
      <dgm:spPr/>
      <dgm:t>
        <a:bodyPr/>
        <a:lstStyle/>
        <a:p>
          <a:r>
            <a:rPr lang="en-US" sz="2600" dirty="0">
              <a:latin typeface="+mj-lt"/>
              <a:ea typeface="+mj-lt"/>
              <a:cs typeface="Arial"/>
            </a:rPr>
            <a:t> No Height Limit</a:t>
          </a:r>
        </a:p>
      </dgm:t>
    </dgm:pt>
    <dgm:pt modelId="{F7BB8E8C-DEDB-40F0-BEBD-4E29D745445E}" type="parTrans" cxnId="{2C55AFB5-D44D-4EB5-AE14-4D6956D16633}">
      <dgm:prSet/>
      <dgm:spPr/>
    </dgm:pt>
    <dgm:pt modelId="{5DFAF02E-B335-44AE-B3D1-84881BBADDA6}" type="sibTrans" cxnId="{2C55AFB5-D44D-4EB5-AE14-4D6956D16633}">
      <dgm:prSet/>
      <dgm:spPr/>
    </dgm:pt>
    <dgm:pt modelId="{E46CEB1E-532B-4D48-BB74-D86A80D0FB17}">
      <dgm:prSet phldrT="[Text]" custT="1"/>
      <dgm:spPr/>
      <dgm:t>
        <a:bodyPr/>
        <a:lstStyle/>
        <a:p>
          <a:r>
            <a:rPr lang="en-US" sz="2600" dirty="0">
              <a:latin typeface="+mj-lt"/>
              <a:ea typeface="+mj-lt"/>
              <a:cs typeface="Arial"/>
            </a:rPr>
            <a:t>Staff-level </a:t>
          </a:r>
          <a:r>
            <a:rPr lang="en-US" sz="2400" dirty="0">
              <a:solidFill>
                <a:schemeClr val="bg1"/>
              </a:solidFill>
              <a:latin typeface="+mj-lt"/>
              <a:ea typeface="+mj-lt"/>
              <a:cs typeface="Arial"/>
            </a:rPr>
            <a:t>Site Plan/Design Review</a:t>
          </a:r>
          <a:endParaRPr lang="en-US" sz="2600" dirty="0">
            <a:latin typeface="+mj-lt"/>
            <a:ea typeface="+mj-lt"/>
            <a:cs typeface="Arial"/>
          </a:endParaRPr>
        </a:p>
      </dgm:t>
    </dgm:pt>
    <dgm:pt modelId="{767CDF62-A274-409E-91CC-3705C8CC9DD7}" type="parTrans" cxnId="{FE53FE92-720A-4386-AE29-4598D383A8A7}">
      <dgm:prSet/>
      <dgm:spPr/>
    </dgm:pt>
    <dgm:pt modelId="{D4A22EDF-B98A-4935-84A1-5A87F4AFB055}" type="sibTrans" cxnId="{FE53FE92-720A-4386-AE29-4598D383A8A7}">
      <dgm:prSet/>
      <dgm:spPr/>
    </dgm:pt>
    <dgm:pt modelId="{A851982C-F4F1-4AD7-BB81-C3F5EDE93FEF}" type="pres">
      <dgm:prSet presAssocID="{1F0FB2EE-4143-43D1-817A-9730FE873531}" presName="outerComposite" presStyleCnt="0">
        <dgm:presLayoutVars>
          <dgm:chMax val="5"/>
          <dgm:dir/>
          <dgm:resizeHandles val="exact"/>
        </dgm:presLayoutVars>
      </dgm:prSet>
      <dgm:spPr/>
    </dgm:pt>
    <dgm:pt modelId="{17A1AB78-607D-4EAE-AA93-4A32A4ABB697}" type="pres">
      <dgm:prSet presAssocID="{1F0FB2EE-4143-43D1-817A-9730FE873531}" presName="dummyMaxCanvas" presStyleCnt="0">
        <dgm:presLayoutVars/>
      </dgm:prSet>
      <dgm:spPr/>
    </dgm:pt>
    <dgm:pt modelId="{EAB8142F-4117-40DE-8CE2-23433456105B}" type="pres">
      <dgm:prSet presAssocID="{1F0FB2EE-4143-43D1-817A-9730FE873531}" presName="ThreeNodes_1" presStyleLbl="node1" presStyleIdx="0" presStyleCnt="3">
        <dgm:presLayoutVars>
          <dgm:bulletEnabled val="1"/>
        </dgm:presLayoutVars>
      </dgm:prSet>
      <dgm:spPr/>
    </dgm:pt>
    <dgm:pt modelId="{17E8509B-9BC8-40B7-8483-77DBDDC10276}" type="pres">
      <dgm:prSet presAssocID="{1F0FB2EE-4143-43D1-817A-9730FE873531}" presName="ThreeNodes_2" presStyleLbl="node1" presStyleIdx="1" presStyleCnt="3">
        <dgm:presLayoutVars>
          <dgm:bulletEnabled val="1"/>
        </dgm:presLayoutVars>
      </dgm:prSet>
      <dgm:spPr/>
    </dgm:pt>
    <dgm:pt modelId="{5465E63B-2B45-46B2-A6B4-018308A95F5A}" type="pres">
      <dgm:prSet presAssocID="{1F0FB2EE-4143-43D1-817A-9730FE873531}" presName="ThreeNodes_3" presStyleLbl="node1" presStyleIdx="2" presStyleCnt="3">
        <dgm:presLayoutVars>
          <dgm:bulletEnabled val="1"/>
        </dgm:presLayoutVars>
      </dgm:prSet>
      <dgm:spPr/>
    </dgm:pt>
    <dgm:pt modelId="{DE213165-5BD9-4CB6-9E82-3F97BA0C00A3}" type="pres">
      <dgm:prSet presAssocID="{1F0FB2EE-4143-43D1-817A-9730FE873531}" presName="ThreeConn_1-2" presStyleLbl="fgAccFollowNode1" presStyleIdx="0" presStyleCnt="2">
        <dgm:presLayoutVars>
          <dgm:bulletEnabled val="1"/>
        </dgm:presLayoutVars>
      </dgm:prSet>
      <dgm:spPr/>
    </dgm:pt>
    <dgm:pt modelId="{03E9C852-5C4E-49CA-A182-2F34A1526810}" type="pres">
      <dgm:prSet presAssocID="{1F0FB2EE-4143-43D1-817A-9730FE873531}" presName="ThreeConn_2-3" presStyleLbl="fgAccFollowNode1" presStyleIdx="1" presStyleCnt="2">
        <dgm:presLayoutVars>
          <dgm:bulletEnabled val="1"/>
        </dgm:presLayoutVars>
      </dgm:prSet>
      <dgm:spPr/>
    </dgm:pt>
    <dgm:pt modelId="{15ECDD9C-C1C2-4CCC-8829-B8555E7EB92B}" type="pres">
      <dgm:prSet presAssocID="{1F0FB2EE-4143-43D1-817A-9730FE873531}" presName="ThreeNodes_1_text" presStyleLbl="node1" presStyleIdx="2" presStyleCnt="3">
        <dgm:presLayoutVars>
          <dgm:bulletEnabled val="1"/>
        </dgm:presLayoutVars>
      </dgm:prSet>
      <dgm:spPr/>
    </dgm:pt>
    <dgm:pt modelId="{3C8344DF-F49E-4769-BE7A-3CAA098D6FAE}" type="pres">
      <dgm:prSet presAssocID="{1F0FB2EE-4143-43D1-817A-9730FE873531}" presName="ThreeNodes_2_text" presStyleLbl="node1" presStyleIdx="2" presStyleCnt="3">
        <dgm:presLayoutVars>
          <dgm:bulletEnabled val="1"/>
        </dgm:presLayoutVars>
      </dgm:prSet>
      <dgm:spPr/>
    </dgm:pt>
    <dgm:pt modelId="{D95822BC-ADC5-4257-A2FC-D11D4C35A5C8}" type="pres">
      <dgm:prSet presAssocID="{1F0FB2EE-4143-43D1-817A-9730FE873531}" presName="ThreeNodes_3_text" presStyleLbl="node1" presStyleIdx="2" presStyleCnt="3">
        <dgm:presLayoutVars>
          <dgm:bulletEnabled val="1"/>
        </dgm:presLayoutVars>
      </dgm:prSet>
      <dgm:spPr/>
    </dgm:pt>
  </dgm:ptLst>
  <dgm:cxnLst>
    <dgm:cxn modelId="{7533B11C-EC3D-4864-A57D-E97CFBEF8049}" type="presOf" srcId="{B8809B30-013C-457D-BDBB-CFA9DE49A3E3}" destId="{D95822BC-ADC5-4257-A2FC-D11D4C35A5C8}" srcOrd="1" destOrd="1" presId="urn:microsoft.com/office/officeart/2005/8/layout/vProcess5"/>
    <dgm:cxn modelId="{B5060E24-88C8-4C48-838C-40163CFEE6B0}" type="presOf" srcId="{B8809B30-013C-457D-BDBB-CFA9DE49A3E3}" destId="{5465E63B-2B45-46B2-A6B4-018308A95F5A}" srcOrd="0" destOrd="1" presId="urn:microsoft.com/office/officeart/2005/8/layout/vProcess5"/>
    <dgm:cxn modelId="{0A72A02A-BAE1-48AC-B158-111E2F363615}" srcId="{1F0FB2EE-4143-43D1-817A-9730FE873531}" destId="{9252A2D7-ECD4-458F-B2BB-B6333EF341C4}" srcOrd="1" destOrd="0" parTransId="{311917B2-9CA5-4AEA-A561-283F36BA9267}" sibTransId="{61B195D9-EB3C-4802-A6AB-664066A6DE01}"/>
    <dgm:cxn modelId="{3BD27C32-6DCF-4C1F-9E19-B90E025FB0CA}" srcId="{E46CEB1E-532B-4D48-BB74-D86A80D0FB17}" destId="{B8809B30-013C-457D-BDBB-CFA9DE49A3E3}" srcOrd="0" destOrd="0" parTransId="{90ACA291-4C9E-4837-B0EE-41D4571EE6D6}" sibTransId="{CA578471-B7DB-4F22-87CB-EFC9EE592C07}"/>
    <dgm:cxn modelId="{CDBCD236-6CF8-4F5F-A1FA-DCC735691ACA}" type="presOf" srcId="{1F0FB2EE-4143-43D1-817A-9730FE873531}" destId="{A851982C-F4F1-4AD7-BB81-C3F5EDE93FEF}" srcOrd="0" destOrd="0" presId="urn:microsoft.com/office/officeart/2005/8/layout/vProcess5"/>
    <dgm:cxn modelId="{5F35816E-9C12-4FFE-A05A-556819021EE1}" type="presOf" srcId="{1578D2B8-A7BA-49E8-ACCC-034164FAA708}" destId="{17E8509B-9BC8-40B7-8483-77DBDDC10276}" srcOrd="0" destOrd="1" presId="urn:microsoft.com/office/officeart/2005/8/layout/vProcess5"/>
    <dgm:cxn modelId="{D64A4471-0D4A-43E5-BB6D-CAF3507B8865}" type="presOf" srcId="{9252A2D7-ECD4-458F-B2BB-B6333EF341C4}" destId="{3C8344DF-F49E-4769-BE7A-3CAA098D6FAE}" srcOrd="1" destOrd="0" presId="urn:microsoft.com/office/officeart/2005/8/layout/vProcess5"/>
    <dgm:cxn modelId="{8D10EE55-0F31-4C07-9A51-9FE4396CE098}" type="presOf" srcId="{B770E9BF-B047-4391-B60F-6CC8A1D61F53}" destId="{3C8344DF-F49E-4769-BE7A-3CAA098D6FAE}" srcOrd="1" destOrd="2" presId="urn:microsoft.com/office/officeart/2005/8/layout/vProcess5"/>
    <dgm:cxn modelId="{82720E86-6AB9-4C50-AB90-8F4A3895ECCB}" type="presOf" srcId="{E46CEB1E-532B-4D48-BB74-D86A80D0FB17}" destId="{5465E63B-2B45-46B2-A6B4-018308A95F5A}" srcOrd="0" destOrd="0" presId="urn:microsoft.com/office/officeart/2005/8/layout/vProcess5"/>
    <dgm:cxn modelId="{57EC2C87-71F0-48E0-B78B-7E9254129F8A}" type="presOf" srcId="{1578D2B8-A7BA-49E8-ACCC-034164FAA708}" destId="{3C8344DF-F49E-4769-BE7A-3CAA098D6FAE}" srcOrd="1" destOrd="1" presId="urn:microsoft.com/office/officeart/2005/8/layout/vProcess5"/>
    <dgm:cxn modelId="{FE53FE92-720A-4386-AE29-4598D383A8A7}" srcId="{1F0FB2EE-4143-43D1-817A-9730FE873531}" destId="{E46CEB1E-532B-4D48-BB74-D86A80D0FB17}" srcOrd="2" destOrd="0" parTransId="{767CDF62-A274-409E-91CC-3705C8CC9DD7}" sibTransId="{D4A22EDF-B98A-4935-84A1-5A87F4AFB055}"/>
    <dgm:cxn modelId="{0923C49B-0D89-469A-9C12-5815B7D59B57}" type="presOf" srcId="{BCD89840-710B-41CC-80E1-A699FA6BF644}" destId="{DE213165-5BD9-4CB6-9E82-3F97BA0C00A3}" srcOrd="0" destOrd="0" presId="urn:microsoft.com/office/officeart/2005/8/layout/vProcess5"/>
    <dgm:cxn modelId="{123DD39B-7FA7-4D85-B64C-F29CCAF45565}" type="presOf" srcId="{9252A2D7-ECD4-458F-B2BB-B6333EF341C4}" destId="{17E8509B-9BC8-40B7-8483-77DBDDC10276}" srcOrd="0" destOrd="0" presId="urn:microsoft.com/office/officeart/2005/8/layout/vProcess5"/>
    <dgm:cxn modelId="{2C55AFB5-D44D-4EB5-AE14-4D6956D16633}" srcId="{9252A2D7-ECD4-458F-B2BB-B6333EF341C4}" destId="{B770E9BF-B047-4391-B60F-6CC8A1D61F53}" srcOrd="1" destOrd="0" parTransId="{F7BB8E8C-DEDB-40F0-BEBD-4E29D745445E}" sibTransId="{5DFAF02E-B335-44AE-B3D1-84881BBADDA6}"/>
    <dgm:cxn modelId="{CD42DDB8-28FB-442A-9BD4-26E1E3E7801C}" type="presOf" srcId="{61B195D9-EB3C-4802-A6AB-664066A6DE01}" destId="{03E9C852-5C4E-49CA-A182-2F34A1526810}" srcOrd="0" destOrd="0" presId="urn:microsoft.com/office/officeart/2005/8/layout/vProcess5"/>
    <dgm:cxn modelId="{87998FD1-A301-4733-9331-1795CC56534D}" srcId="{1F0FB2EE-4143-43D1-817A-9730FE873531}" destId="{1A066BF7-810B-498E-9B71-4BE604C35145}" srcOrd="0" destOrd="0" parTransId="{551E2BC4-322B-4917-80F0-6F289DD131BD}" sibTransId="{BCD89840-710B-41CC-80E1-A699FA6BF644}"/>
    <dgm:cxn modelId="{FD8C43D3-DC6A-4DEC-82BC-A503B340E9B3}" type="presOf" srcId="{1A066BF7-810B-498E-9B71-4BE604C35145}" destId="{EAB8142F-4117-40DE-8CE2-23433456105B}" srcOrd="0" destOrd="0" presId="urn:microsoft.com/office/officeart/2005/8/layout/vProcess5"/>
    <dgm:cxn modelId="{F8981CF1-BA4B-4A3C-B97D-F91731035997}" type="presOf" srcId="{1A066BF7-810B-498E-9B71-4BE604C35145}" destId="{15ECDD9C-C1C2-4CCC-8829-B8555E7EB92B}" srcOrd="1" destOrd="0" presId="urn:microsoft.com/office/officeart/2005/8/layout/vProcess5"/>
    <dgm:cxn modelId="{1C2340F2-C545-49F9-8744-26A46B70E2BF}" srcId="{9252A2D7-ECD4-458F-B2BB-B6333EF341C4}" destId="{1578D2B8-A7BA-49E8-ACCC-034164FAA708}" srcOrd="0" destOrd="0" parTransId="{66013842-5211-4EEC-A3BE-EA8D73C29C1E}" sibTransId="{314C4AF8-3A55-438C-AEC9-44ADE8C3C571}"/>
    <dgm:cxn modelId="{A6B3D1F4-4104-4F3C-B007-26E882574AF0}" type="presOf" srcId="{B770E9BF-B047-4391-B60F-6CC8A1D61F53}" destId="{17E8509B-9BC8-40B7-8483-77DBDDC10276}" srcOrd="0" destOrd="2" presId="urn:microsoft.com/office/officeart/2005/8/layout/vProcess5"/>
    <dgm:cxn modelId="{A09033F8-86D0-43B1-97B6-19D42884AA47}" type="presOf" srcId="{E46CEB1E-532B-4D48-BB74-D86A80D0FB17}" destId="{D95822BC-ADC5-4257-A2FC-D11D4C35A5C8}" srcOrd="1" destOrd="0" presId="urn:microsoft.com/office/officeart/2005/8/layout/vProcess5"/>
    <dgm:cxn modelId="{734A8522-8789-4C80-9C42-5CE34CBB8BDC}" type="presParOf" srcId="{A851982C-F4F1-4AD7-BB81-C3F5EDE93FEF}" destId="{17A1AB78-607D-4EAE-AA93-4A32A4ABB697}" srcOrd="0" destOrd="0" presId="urn:microsoft.com/office/officeart/2005/8/layout/vProcess5"/>
    <dgm:cxn modelId="{86D4304D-D819-48CA-A03B-BD1219BF156F}" type="presParOf" srcId="{A851982C-F4F1-4AD7-BB81-C3F5EDE93FEF}" destId="{EAB8142F-4117-40DE-8CE2-23433456105B}" srcOrd="1" destOrd="0" presId="urn:microsoft.com/office/officeart/2005/8/layout/vProcess5"/>
    <dgm:cxn modelId="{A04EE59A-882E-4424-9489-9C564366227A}" type="presParOf" srcId="{A851982C-F4F1-4AD7-BB81-C3F5EDE93FEF}" destId="{17E8509B-9BC8-40B7-8483-77DBDDC10276}" srcOrd="2" destOrd="0" presId="urn:microsoft.com/office/officeart/2005/8/layout/vProcess5"/>
    <dgm:cxn modelId="{8BCF5A37-533D-4852-A201-A0D43C2F442C}" type="presParOf" srcId="{A851982C-F4F1-4AD7-BB81-C3F5EDE93FEF}" destId="{5465E63B-2B45-46B2-A6B4-018308A95F5A}" srcOrd="3" destOrd="0" presId="urn:microsoft.com/office/officeart/2005/8/layout/vProcess5"/>
    <dgm:cxn modelId="{1B640EEB-0F91-4B6F-973C-77791ED5C52E}" type="presParOf" srcId="{A851982C-F4F1-4AD7-BB81-C3F5EDE93FEF}" destId="{DE213165-5BD9-4CB6-9E82-3F97BA0C00A3}" srcOrd="4" destOrd="0" presId="urn:microsoft.com/office/officeart/2005/8/layout/vProcess5"/>
    <dgm:cxn modelId="{2501A12E-57B0-49E9-AB21-4188E37F4883}" type="presParOf" srcId="{A851982C-F4F1-4AD7-BB81-C3F5EDE93FEF}" destId="{03E9C852-5C4E-49CA-A182-2F34A1526810}" srcOrd="5" destOrd="0" presId="urn:microsoft.com/office/officeart/2005/8/layout/vProcess5"/>
    <dgm:cxn modelId="{CBB9FF14-A79E-4DE4-9FA1-CF5F5A6DC4A5}" type="presParOf" srcId="{A851982C-F4F1-4AD7-BB81-C3F5EDE93FEF}" destId="{15ECDD9C-C1C2-4CCC-8829-B8555E7EB92B}" srcOrd="6" destOrd="0" presId="urn:microsoft.com/office/officeart/2005/8/layout/vProcess5"/>
    <dgm:cxn modelId="{9E15DB52-6CF9-4EA3-B5E3-4A36E505346B}" type="presParOf" srcId="{A851982C-F4F1-4AD7-BB81-C3F5EDE93FEF}" destId="{3C8344DF-F49E-4769-BE7A-3CAA098D6FAE}" srcOrd="7" destOrd="0" presId="urn:microsoft.com/office/officeart/2005/8/layout/vProcess5"/>
    <dgm:cxn modelId="{20833374-7F47-44E3-8B2F-BAFA9CEA2A49}" type="presParOf" srcId="{A851982C-F4F1-4AD7-BB81-C3F5EDE93FEF}" destId="{D95822BC-ADC5-4257-A2FC-D11D4C35A5C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0FB2EE-4143-43D1-817A-9730FE87353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A066BF7-810B-498E-9B71-4BE604C35145}">
      <dgm:prSet phldrT="[Text]"/>
      <dgm:spPr/>
      <dgm:t>
        <a:bodyPr/>
        <a:lstStyle/>
        <a:p>
          <a:pPr>
            <a:lnSpc>
              <a:spcPct val="100000"/>
            </a:lnSpc>
          </a:pPr>
          <a:r>
            <a:rPr lang="en-US" dirty="0">
              <a:latin typeface="Arial" panose="020B0604020202020204" pitchFamily="34" charset="0"/>
              <a:cs typeface="Arial" panose="020B0604020202020204" pitchFamily="34" charset="0"/>
            </a:rPr>
            <a:t>SENATE BILL 5 (SB 5)</a:t>
          </a:r>
        </a:p>
        <a:p>
          <a:pPr>
            <a:lnSpc>
              <a:spcPct val="100000"/>
            </a:lnSpc>
          </a:pPr>
          <a:r>
            <a:rPr lang="en-US" dirty="0">
              <a:latin typeface="Arial" panose="020B0604020202020204" pitchFamily="34" charset="0"/>
              <a:cs typeface="Arial" panose="020B0604020202020204" pitchFamily="34" charset="0"/>
            </a:rPr>
            <a:t>Effective in July 2016</a:t>
          </a:r>
        </a:p>
      </dgm:t>
    </dgm:pt>
    <dgm:pt modelId="{551E2BC4-322B-4917-80F0-6F289DD131BD}" type="parTrans" cxnId="{87998FD1-A301-4733-9331-1795CC56534D}">
      <dgm:prSet/>
      <dgm:spPr/>
      <dgm:t>
        <a:bodyPr/>
        <a:lstStyle/>
        <a:p>
          <a:endParaRPr lang="en-US"/>
        </a:p>
      </dgm:t>
    </dgm:pt>
    <dgm:pt modelId="{BCD89840-710B-41CC-80E1-A699FA6BF644}" type="sibTrans" cxnId="{87998FD1-A301-4733-9331-1795CC56534D}">
      <dgm:prSet/>
      <dgm:spPr/>
      <dgm:t>
        <a:bodyPr/>
        <a:lstStyle/>
        <a:p>
          <a:endParaRPr lang="en-US"/>
        </a:p>
      </dgm:t>
    </dgm:pt>
    <dgm:pt modelId="{9252A2D7-ECD4-458F-B2BB-B6333EF341C4}">
      <dgm:prSet phldrT="[Text]" custT="1"/>
      <dgm:spPr/>
      <dgm:t>
        <a:bodyPr/>
        <a:lstStyle/>
        <a:p>
          <a:pPr>
            <a:lnSpc>
              <a:spcPct val="100000"/>
            </a:lnSpc>
          </a:pPr>
          <a:r>
            <a:rPr lang="en-US" sz="1500" dirty="0">
              <a:latin typeface="Arial" panose="020B0604020202020204" pitchFamily="34" charset="0"/>
              <a:cs typeface="Arial" panose="020B0604020202020204" pitchFamily="34" charset="0"/>
            </a:rPr>
            <a:t>Applies to all new residential dwelling units, including new dwelling units in existing buildings</a:t>
          </a:r>
        </a:p>
      </dgm:t>
    </dgm:pt>
    <dgm:pt modelId="{311917B2-9CA5-4AEA-A561-283F36BA9267}" type="parTrans" cxnId="{0A72A02A-BAE1-48AC-B158-111E2F363615}">
      <dgm:prSet/>
      <dgm:spPr/>
      <dgm:t>
        <a:bodyPr/>
        <a:lstStyle/>
        <a:p>
          <a:endParaRPr lang="en-US"/>
        </a:p>
      </dgm:t>
    </dgm:pt>
    <dgm:pt modelId="{61B195D9-EB3C-4802-A6AB-664066A6DE01}" type="sibTrans" cxnId="{0A72A02A-BAE1-48AC-B158-111E2F363615}">
      <dgm:prSet/>
      <dgm:spPr/>
      <dgm:t>
        <a:bodyPr/>
        <a:lstStyle/>
        <a:p>
          <a:endParaRPr lang="en-US"/>
        </a:p>
      </dgm:t>
    </dgm:pt>
    <dgm:pt modelId="{E577C89B-FE67-4FD5-B67B-A9D2B5CF35FB}">
      <dgm:prSet phldrT="[Text]" custT="1"/>
      <dgm:spPr/>
      <dgm:t>
        <a:bodyPr/>
        <a:lstStyle/>
        <a:p>
          <a:pPr>
            <a:lnSpc>
              <a:spcPct val="100000"/>
            </a:lnSpc>
          </a:pPr>
          <a:r>
            <a:rPr lang="en-US" sz="1500" dirty="0">
              <a:latin typeface="Arial" panose="020B0604020202020204" pitchFamily="34" charset="0"/>
              <a:cs typeface="Arial" panose="020B0604020202020204" pitchFamily="34" charset="0"/>
            </a:rPr>
            <a:t>Applies to non-residential projects that require discretionary review (i.e. use permit)</a:t>
          </a:r>
        </a:p>
      </dgm:t>
    </dgm:pt>
    <dgm:pt modelId="{C1215F53-183B-4576-9940-C093E9334C1D}" type="parTrans" cxnId="{1EF02D92-F5CE-4D6F-8A0D-BEE4E9168B61}">
      <dgm:prSet/>
      <dgm:spPr/>
      <dgm:t>
        <a:bodyPr/>
        <a:lstStyle/>
        <a:p>
          <a:endParaRPr lang="en-US"/>
        </a:p>
      </dgm:t>
    </dgm:pt>
    <dgm:pt modelId="{895F126D-CBF0-4835-ACDB-7CA05B5379BC}" type="sibTrans" cxnId="{1EF02D92-F5CE-4D6F-8A0D-BEE4E9168B61}">
      <dgm:prSet/>
      <dgm:spPr/>
      <dgm:t>
        <a:bodyPr/>
        <a:lstStyle/>
        <a:p>
          <a:endParaRPr lang="en-US"/>
        </a:p>
      </dgm:t>
    </dgm:pt>
    <dgm:pt modelId="{7DB892B2-0E0D-420C-B451-7722D28313F7}">
      <dgm:prSet phldrT="[Text]"/>
      <dgm:spPr/>
      <dgm:t>
        <a:bodyPr/>
        <a:lstStyle/>
        <a:p>
          <a:pPr>
            <a:lnSpc>
              <a:spcPct val="100000"/>
            </a:lnSpc>
          </a:pPr>
          <a:r>
            <a:rPr lang="en-US" dirty="0">
              <a:latin typeface="Arial" panose="020B0604020202020204" pitchFamily="34" charset="0"/>
              <a:cs typeface="Arial" panose="020B0604020202020204" pitchFamily="34" charset="0"/>
            </a:rPr>
            <a:t>Requires elevation or floodproofing in some cases – </a:t>
          </a:r>
          <a:r>
            <a:rPr lang="en-US" u="sng" dirty="0">
              <a:latin typeface="Arial" panose="020B0604020202020204" pitchFamily="34" charset="0"/>
              <a:cs typeface="Arial" panose="020B0604020202020204" pitchFamily="34" charset="0"/>
            </a:rPr>
            <a:t>doesn’t effect most of downtown </a:t>
          </a:r>
        </a:p>
      </dgm:t>
    </dgm:pt>
    <dgm:pt modelId="{76A5E238-62E3-48E2-B973-3966EC01419B}" type="parTrans" cxnId="{9C8D409F-E410-4D31-9461-8DF8B8961623}">
      <dgm:prSet/>
      <dgm:spPr/>
      <dgm:t>
        <a:bodyPr/>
        <a:lstStyle/>
        <a:p>
          <a:endParaRPr lang="en-US"/>
        </a:p>
      </dgm:t>
    </dgm:pt>
    <dgm:pt modelId="{5BF1F0BD-2C92-4CA1-93CD-3EA2E09F4EE2}" type="sibTrans" cxnId="{9C8D409F-E410-4D31-9461-8DF8B8961623}">
      <dgm:prSet/>
      <dgm:spPr/>
      <dgm:t>
        <a:bodyPr/>
        <a:lstStyle/>
        <a:p>
          <a:endParaRPr lang="en-US"/>
        </a:p>
      </dgm:t>
    </dgm:pt>
    <dgm:pt modelId="{2494BD54-B525-48D0-B766-8B64F16CE621}" type="pres">
      <dgm:prSet presAssocID="{1F0FB2EE-4143-43D1-817A-9730FE873531}" presName="root" presStyleCnt="0">
        <dgm:presLayoutVars>
          <dgm:dir/>
          <dgm:resizeHandles val="exact"/>
        </dgm:presLayoutVars>
      </dgm:prSet>
      <dgm:spPr/>
    </dgm:pt>
    <dgm:pt modelId="{8D5EFFED-289F-46E2-8515-467411680780}" type="pres">
      <dgm:prSet presAssocID="{1A066BF7-810B-498E-9B71-4BE604C35145}" presName="compNode" presStyleCnt="0"/>
      <dgm:spPr/>
    </dgm:pt>
    <dgm:pt modelId="{E52C8FFE-87D1-404B-B96D-264F5C943567}" type="pres">
      <dgm:prSet presAssocID="{1A066BF7-810B-498E-9B71-4BE604C35145}" presName="bgRect" presStyleLbl="bgShp" presStyleIdx="0" presStyleCnt="4"/>
      <dgm:spPr/>
    </dgm:pt>
    <dgm:pt modelId="{8593ABEE-779E-49CE-A9B9-E1F70CFBCD2F}" type="pres">
      <dgm:prSet presAssocID="{1A066BF7-810B-498E-9B71-4BE604C3514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tract"/>
        </a:ext>
      </dgm:extLst>
    </dgm:pt>
    <dgm:pt modelId="{005BE090-ABF5-48C7-ADB2-D98531B0A109}" type="pres">
      <dgm:prSet presAssocID="{1A066BF7-810B-498E-9B71-4BE604C35145}" presName="spaceRect" presStyleCnt="0"/>
      <dgm:spPr/>
    </dgm:pt>
    <dgm:pt modelId="{DB90A89D-0710-41D6-BB62-D8808889031A}" type="pres">
      <dgm:prSet presAssocID="{1A066BF7-810B-498E-9B71-4BE604C35145}" presName="parTx" presStyleLbl="revTx" presStyleIdx="0" presStyleCnt="4">
        <dgm:presLayoutVars>
          <dgm:chMax val="0"/>
          <dgm:chPref val="0"/>
        </dgm:presLayoutVars>
      </dgm:prSet>
      <dgm:spPr/>
    </dgm:pt>
    <dgm:pt modelId="{C091F2F5-57EC-4B56-A29E-CC0CFF2F529A}" type="pres">
      <dgm:prSet presAssocID="{BCD89840-710B-41CC-80E1-A699FA6BF644}" presName="sibTrans" presStyleCnt="0"/>
      <dgm:spPr/>
    </dgm:pt>
    <dgm:pt modelId="{6853BAB1-5BB3-4592-A49A-24D5C9ED7033}" type="pres">
      <dgm:prSet presAssocID="{9252A2D7-ECD4-458F-B2BB-B6333EF341C4}" presName="compNode" presStyleCnt="0"/>
      <dgm:spPr/>
    </dgm:pt>
    <dgm:pt modelId="{91BC377F-CC5A-4991-9BFB-181040DA8209}" type="pres">
      <dgm:prSet presAssocID="{9252A2D7-ECD4-458F-B2BB-B6333EF341C4}" presName="bgRect" presStyleLbl="bgShp" presStyleIdx="1" presStyleCnt="4"/>
      <dgm:spPr/>
    </dgm:pt>
    <dgm:pt modelId="{F7A7F423-BA44-4AD7-B185-03FAE8D2B3A9}" type="pres">
      <dgm:prSet presAssocID="{9252A2D7-ECD4-458F-B2BB-B6333EF341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9F141759-0074-4A3E-BAD5-D5402B9D2020}" type="pres">
      <dgm:prSet presAssocID="{9252A2D7-ECD4-458F-B2BB-B6333EF341C4}" presName="spaceRect" presStyleCnt="0"/>
      <dgm:spPr/>
    </dgm:pt>
    <dgm:pt modelId="{0F0D4343-3F7C-4508-805A-2065B4C6840A}" type="pres">
      <dgm:prSet presAssocID="{9252A2D7-ECD4-458F-B2BB-B6333EF341C4}" presName="parTx" presStyleLbl="revTx" presStyleIdx="1" presStyleCnt="4">
        <dgm:presLayoutVars>
          <dgm:chMax val="0"/>
          <dgm:chPref val="0"/>
        </dgm:presLayoutVars>
      </dgm:prSet>
      <dgm:spPr/>
    </dgm:pt>
    <dgm:pt modelId="{57D755A3-1438-4BCF-880B-0A396356A08E}" type="pres">
      <dgm:prSet presAssocID="{61B195D9-EB3C-4802-A6AB-664066A6DE01}" presName="sibTrans" presStyleCnt="0"/>
      <dgm:spPr/>
    </dgm:pt>
    <dgm:pt modelId="{36B38036-24CF-407D-B5A3-FF8BC51B9A85}" type="pres">
      <dgm:prSet presAssocID="{E577C89B-FE67-4FD5-B67B-A9D2B5CF35FB}" presName="compNode" presStyleCnt="0"/>
      <dgm:spPr/>
    </dgm:pt>
    <dgm:pt modelId="{B9D6FBF3-BB54-4A81-9814-C567484A0CE0}" type="pres">
      <dgm:prSet presAssocID="{E577C89B-FE67-4FD5-B67B-A9D2B5CF35FB}" presName="bgRect" presStyleLbl="bgShp" presStyleIdx="2" presStyleCnt="4"/>
      <dgm:spPr/>
    </dgm:pt>
    <dgm:pt modelId="{5A177B0E-0395-48AB-8504-9AE38B93B0C6}" type="pres">
      <dgm:prSet presAssocID="{E577C89B-FE67-4FD5-B67B-A9D2B5CF35F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uilding"/>
        </a:ext>
      </dgm:extLst>
    </dgm:pt>
    <dgm:pt modelId="{4AB0A9A4-61E0-46B1-A3C9-A60586D76F57}" type="pres">
      <dgm:prSet presAssocID="{E577C89B-FE67-4FD5-B67B-A9D2B5CF35FB}" presName="spaceRect" presStyleCnt="0"/>
      <dgm:spPr/>
    </dgm:pt>
    <dgm:pt modelId="{22440E43-4212-4E13-BC33-7A5A200B5C06}" type="pres">
      <dgm:prSet presAssocID="{E577C89B-FE67-4FD5-B67B-A9D2B5CF35FB}" presName="parTx" presStyleLbl="revTx" presStyleIdx="2" presStyleCnt="4">
        <dgm:presLayoutVars>
          <dgm:chMax val="0"/>
          <dgm:chPref val="0"/>
        </dgm:presLayoutVars>
      </dgm:prSet>
      <dgm:spPr/>
    </dgm:pt>
    <dgm:pt modelId="{DA34EF72-BA2E-4026-BA54-7A17328E8C2A}" type="pres">
      <dgm:prSet presAssocID="{895F126D-CBF0-4835-ACDB-7CA05B5379BC}" presName="sibTrans" presStyleCnt="0"/>
      <dgm:spPr/>
    </dgm:pt>
    <dgm:pt modelId="{0CBE4822-A48E-4E13-9991-74E048468151}" type="pres">
      <dgm:prSet presAssocID="{7DB892B2-0E0D-420C-B451-7722D28313F7}" presName="compNode" presStyleCnt="0"/>
      <dgm:spPr/>
    </dgm:pt>
    <dgm:pt modelId="{369F739A-3A1C-4FDC-B38F-F056755E103B}" type="pres">
      <dgm:prSet presAssocID="{7DB892B2-0E0D-420C-B451-7722D28313F7}" presName="bgRect" presStyleLbl="bgShp" presStyleIdx="3" presStyleCnt="4"/>
      <dgm:spPr/>
    </dgm:pt>
    <dgm:pt modelId="{EA04E885-5191-465E-8238-3488722D0C54}" type="pres">
      <dgm:prSet presAssocID="{7DB892B2-0E0D-420C-B451-7722D28313F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Rain"/>
        </a:ext>
      </dgm:extLst>
    </dgm:pt>
    <dgm:pt modelId="{002670F3-3A61-46CF-85AB-654BB10E2EA7}" type="pres">
      <dgm:prSet presAssocID="{7DB892B2-0E0D-420C-B451-7722D28313F7}" presName="spaceRect" presStyleCnt="0"/>
      <dgm:spPr/>
    </dgm:pt>
    <dgm:pt modelId="{B1A9640F-D24B-4CD4-B4DF-B4A914124D0F}" type="pres">
      <dgm:prSet presAssocID="{7DB892B2-0E0D-420C-B451-7722D28313F7}" presName="parTx" presStyleLbl="revTx" presStyleIdx="3" presStyleCnt="4">
        <dgm:presLayoutVars>
          <dgm:chMax val="0"/>
          <dgm:chPref val="0"/>
        </dgm:presLayoutVars>
      </dgm:prSet>
      <dgm:spPr/>
    </dgm:pt>
  </dgm:ptLst>
  <dgm:cxnLst>
    <dgm:cxn modelId="{ACA7F502-897A-49E8-9E0F-380569AE005B}" type="presOf" srcId="{7DB892B2-0E0D-420C-B451-7722D28313F7}" destId="{B1A9640F-D24B-4CD4-B4DF-B4A914124D0F}" srcOrd="0" destOrd="0" presId="urn:microsoft.com/office/officeart/2018/2/layout/IconVerticalSolidList"/>
    <dgm:cxn modelId="{0A72A02A-BAE1-48AC-B158-111E2F363615}" srcId="{1F0FB2EE-4143-43D1-817A-9730FE873531}" destId="{9252A2D7-ECD4-458F-B2BB-B6333EF341C4}" srcOrd="1" destOrd="0" parTransId="{311917B2-9CA5-4AEA-A561-283F36BA9267}" sibTransId="{61B195D9-EB3C-4802-A6AB-664066A6DE01}"/>
    <dgm:cxn modelId="{BE87D873-953D-4867-98E1-3BDA34FAAAF1}" type="presOf" srcId="{1F0FB2EE-4143-43D1-817A-9730FE873531}" destId="{2494BD54-B525-48D0-B766-8B64F16CE621}" srcOrd="0" destOrd="0" presId="urn:microsoft.com/office/officeart/2018/2/layout/IconVerticalSolidList"/>
    <dgm:cxn modelId="{6B1F5978-D195-4F07-B2B8-E847460A492F}" type="presOf" srcId="{E577C89B-FE67-4FD5-B67B-A9D2B5CF35FB}" destId="{22440E43-4212-4E13-BC33-7A5A200B5C06}" srcOrd="0" destOrd="0" presId="urn:microsoft.com/office/officeart/2018/2/layout/IconVerticalSolidList"/>
    <dgm:cxn modelId="{1EF02D92-F5CE-4D6F-8A0D-BEE4E9168B61}" srcId="{1F0FB2EE-4143-43D1-817A-9730FE873531}" destId="{E577C89B-FE67-4FD5-B67B-A9D2B5CF35FB}" srcOrd="2" destOrd="0" parTransId="{C1215F53-183B-4576-9940-C093E9334C1D}" sibTransId="{895F126D-CBF0-4835-ACDB-7CA05B5379BC}"/>
    <dgm:cxn modelId="{9C8D409F-E410-4D31-9461-8DF8B8961623}" srcId="{1F0FB2EE-4143-43D1-817A-9730FE873531}" destId="{7DB892B2-0E0D-420C-B451-7722D28313F7}" srcOrd="3" destOrd="0" parTransId="{76A5E238-62E3-48E2-B973-3966EC01419B}" sibTransId="{5BF1F0BD-2C92-4CA1-93CD-3EA2E09F4EE2}"/>
    <dgm:cxn modelId="{87998FD1-A301-4733-9331-1795CC56534D}" srcId="{1F0FB2EE-4143-43D1-817A-9730FE873531}" destId="{1A066BF7-810B-498E-9B71-4BE604C35145}" srcOrd="0" destOrd="0" parTransId="{551E2BC4-322B-4917-80F0-6F289DD131BD}" sibTransId="{BCD89840-710B-41CC-80E1-A699FA6BF644}"/>
    <dgm:cxn modelId="{95FF54DA-7731-4248-8CA2-77B43A45E259}" type="presOf" srcId="{9252A2D7-ECD4-458F-B2BB-B6333EF341C4}" destId="{0F0D4343-3F7C-4508-805A-2065B4C6840A}" srcOrd="0" destOrd="0" presId="urn:microsoft.com/office/officeart/2018/2/layout/IconVerticalSolidList"/>
    <dgm:cxn modelId="{E6CE8FEF-3D22-4B13-B52E-14846E03A10A}" type="presOf" srcId="{1A066BF7-810B-498E-9B71-4BE604C35145}" destId="{DB90A89D-0710-41D6-BB62-D8808889031A}" srcOrd="0" destOrd="0" presId="urn:microsoft.com/office/officeart/2018/2/layout/IconVerticalSolidList"/>
    <dgm:cxn modelId="{C2325E4B-F937-435F-B1D7-0B29D8A374A9}" type="presParOf" srcId="{2494BD54-B525-48D0-B766-8B64F16CE621}" destId="{8D5EFFED-289F-46E2-8515-467411680780}" srcOrd="0" destOrd="0" presId="urn:microsoft.com/office/officeart/2018/2/layout/IconVerticalSolidList"/>
    <dgm:cxn modelId="{E4AAB391-A758-4600-9D13-B3F50E177120}" type="presParOf" srcId="{8D5EFFED-289F-46E2-8515-467411680780}" destId="{E52C8FFE-87D1-404B-B96D-264F5C943567}" srcOrd="0" destOrd="0" presId="urn:microsoft.com/office/officeart/2018/2/layout/IconVerticalSolidList"/>
    <dgm:cxn modelId="{5F2B7427-2B77-473E-87DD-62A03D248FD3}" type="presParOf" srcId="{8D5EFFED-289F-46E2-8515-467411680780}" destId="{8593ABEE-779E-49CE-A9B9-E1F70CFBCD2F}" srcOrd="1" destOrd="0" presId="urn:microsoft.com/office/officeart/2018/2/layout/IconVerticalSolidList"/>
    <dgm:cxn modelId="{2597B5A4-9244-4FCD-AE1D-978D64502E02}" type="presParOf" srcId="{8D5EFFED-289F-46E2-8515-467411680780}" destId="{005BE090-ABF5-48C7-ADB2-D98531B0A109}" srcOrd="2" destOrd="0" presId="urn:microsoft.com/office/officeart/2018/2/layout/IconVerticalSolidList"/>
    <dgm:cxn modelId="{4AA34E31-78F8-43FF-8077-40C9E4AD7ED2}" type="presParOf" srcId="{8D5EFFED-289F-46E2-8515-467411680780}" destId="{DB90A89D-0710-41D6-BB62-D8808889031A}" srcOrd="3" destOrd="0" presId="urn:microsoft.com/office/officeart/2018/2/layout/IconVerticalSolidList"/>
    <dgm:cxn modelId="{0EBD0C87-EA3E-43E3-955B-D230880756DF}" type="presParOf" srcId="{2494BD54-B525-48D0-B766-8B64F16CE621}" destId="{C091F2F5-57EC-4B56-A29E-CC0CFF2F529A}" srcOrd="1" destOrd="0" presId="urn:microsoft.com/office/officeart/2018/2/layout/IconVerticalSolidList"/>
    <dgm:cxn modelId="{2A476AB8-1A06-4AAF-B398-2D5363DD5D31}" type="presParOf" srcId="{2494BD54-B525-48D0-B766-8B64F16CE621}" destId="{6853BAB1-5BB3-4592-A49A-24D5C9ED7033}" srcOrd="2" destOrd="0" presId="urn:microsoft.com/office/officeart/2018/2/layout/IconVerticalSolidList"/>
    <dgm:cxn modelId="{EBDAC3E7-C0E1-46DD-9EB0-D9AACE336E2A}" type="presParOf" srcId="{6853BAB1-5BB3-4592-A49A-24D5C9ED7033}" destId="{91BC377F-CC5A-4991-9BFB-181040DA8209}" srcOrd="0" destOrd="0" presId="urn:microsoft.com/office/officeart/2018/2/layout/IconVerticalSolidList"/>
    <dgm:cxn modelId="{16C4795D-C5C3-4399-B449-B1FA1BF35FBD}" type="presParOf" srcId="{6853BAB1-5BB3-4592-A49A-24D5C9ED7033}" destId="{F7A7F423-BA44-4AD7-B185-03FAE8D2B3A9}" srcOrd="1" destOrd="0" presId="urn:microsoft.com/office/officeart/2018/2/layout/IconVerticalSolidList"/>
    <dgm:cxn modelId="{477A63DB-5C32-4E1C-8418-F1EFC66CD4F9}" type="presParOf" srcId="{6853BAB1-5BB3-4592-A49A-24D5C9ED7033}" destId="{9F141759-0074-4A3E-BAD5-D5402B9D2020}" srcOrd="2" destOrd="0" presId="urn:microsoft.com/office/officeart/2018/2/layout/IconVerticalSolidList"/>
    <dgm:cxn modelId="{E65D5408-FD62-4A2B-B090-F237E4121250}" type="presParOf" srcId="{6853BAB1-5BB3-4592-A49A-24D5C9ED7033}" destId="{0F0D4343-3F7C-4508-805A-2065B4C6840A}" srcOrd="3" destOrd="0" presId="urn:microsoft.com/office/officeart/2018/2/layout/IconVerticalSolidList"/>
    <dgm:cxn modelId="{101DE4FD-2B2E-4009-A256-427422DC5AF2}" type="presParOf" srcId="{2494BD54-B525-48D0-B766-8B64F16CE621}" destId="{57D755A3-1438-4BCF-880B-0A396356A08E}" srcOrd="3" destOrd="0" presId="urn:microsoft.com/office/officeart/2018/2/layout/IconVerticalSolidList"/>
    <dgm:cxn modelId="{22A23975-E2AB-4B28-9FB5-24A997C971F1}" type="presParOf" srcId="{2494BD54-B525-48D0-B766-8B64F16CE621}" destId="{36B38036-24CF-407D-B5A3-FF8BC51B9A85}" srcOrd="4" destOrd="0" presId="urn:microsoft.com/office/officeart/2018/2/layout/IconVerticalSolidList"/>
    <dgm:cxn modelId="{03C96466-F9DE-4DE6-B834-ACC0138E0D44}" type="presParOf" srcId="{36B38036-24CF-407D-B5A3-FF8BC51B9A85}" destId="{B9D6FBF3-BB54-4A81-9814-C567484A0CE0}" srcOrd="0" destOrd="0" presId="urn:microsoft.com/office/officeart/2018/2/layout/IconVerticalSolidList"/>
    <dgm:cxn modelId="{AF084BCB-5A4B-458F-8B3B-6A8EB89A6DB4}" type="presParOf" srcId="{36B38036-24CF-407D-B5A3-FF8BC51B9A85}" destId="{5A177B0E-0395-48AB-8504-9AE38B93B0C6}" srcOrd="1" destOrd="0" presId="urn:microsoft.com/office/officeart/2018/2/layout/IconVerticalSolidList"/>
    <dgm:cxn modelId="{39BDB197-C7D2-44AF-9D6A-64C8CDC527CF}" type="presParOf" srcId="{36B38036-24CF-407D-B5A3-FF8BC51B9A85}" destId="{4AB0A9A4-61E0-46B1-A3C9-A60586D76F57}" srcOrd="2" destOrd="0" presId="urn:microsoft.com/office/officeart/2018/2/layout/IconVerticalSolidList"/>
    <dgm:cxn modelId="{D10F0BBE-BECA-4787-AE58-07FDAB2F8C0B}" type="presParOf" srcId="{36B38036-24CF-407D-B5A3-FF8BC51B9A85}" destId="{22440E43-4212-4E13-BC33-7A5A200B5C06}" srcOrd="3" destOrd="0" presId="urn:microsoft.com/office/officeart/2018/2/layout/IconVerticalSolidList"/>
    <dgm:cxn modelId="{9075E13A-9E8E-4800-B1FA-BCD1AB2C37F8}" type="presParOf" srcId="{2494BD54-B525-48D0-B766-8B64F16CE621}" destId="{DA34EF72-BA2E-4026-BA54-7A17328E8C2A}" srcOrd="5" destOrd="0" presId="urn:microsoft.com/office/officeart/2018/2/layout/IconVerticalSolidList"/>
    <dgm:cxn modelId="{7A77818D-9376-4CB9-AE05-FA2A804F4349}" type="presParOf" srcId="{2494BD54-B525-48D0-B766-8B64F16CE621}" destId="{0CBE4822-A48E-4E13-9991-74E048468151}" srcOrd="6" destOrd="0" presId="urn:microsoft.com/office/officeart/2018/2/layout/IconVerticalSolidList"/>
    <dgm:cxn modelId="{B19DEB5D-483F-409A-B14D-54912F29A5CC}" type="presParOf" srcId="{0CBE4822-A48E-4E13-9991-74E048468151}" destId="{369F739A-3A1C-4FDC-B38F-F056755E103B}" srcOrd="0" destOrd="0" presId="urn:microsoft.com/office/officeart/2018/2/layout/IconVerticalSolidList"/>
    <dgm:cxn modelId="{073D4876-BCF9-4C16-8B2A-5BB708C00D80}" type="presParOf" srcId="{0CBE4822-A48E-4E13-9991-74E048468151}" destId="{EA04E885-5191-465E-8238-3488722D0C54}" srcOrd="1" destOrd="0" presId="urn:microsoft.com/office/officeart/2018/2/layout/IconVerticalSolidList"/>
    <dgm:cxn modelId="{9922DC80-63F7-435C-B4E1-11D33DCB6E11}" type="presParOf" srcId="{0CBE4822-A48E-4E13-9991-74E048468151}" destId="{002670F3-3A61-46CF-85AB-654BB10E2EA7}" srcOrd="2" destOrd="0" presId="urn:microsoft.com/office/officeart/2018/2/layout/IconVerticalSolidList"/>
    <dgm:cxn modelId="{1E28ADC4-CBB4-44E4-B107-93AC542253E0}" type="presParOf" srcId="{0CBE4822-A48E-4E13-9991-74E048468151}" destId="{B1A9640F-D24B-4CD4-B4DF-B4A914124D0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0FB2EE-4143-43D1-817A-9730FE87353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066BF7-810B-498E-9B71-4BE604C35145}">
      <dgm:prSet phldrT="[Text]" custT="1"/>
      <dgm:spPr/>
      <dgm:t>
        <a:bodyPr/>
        <a:lstStyle/>
        <a:p>
          <a:pPr>
            <a:lnSpc>
              <a:spcPct val="100000"/>
            </a:lnSpc>
          </a:pPr>
          <a:r>
            <a:rPr lang="en-US" sz="2000" dirty="0">
              <a:latin typeface="Arial" panose="020B0604020202020204" pitchFamily="34" charset="0"/>
              <a:cs typeface="Arial" panose="020B0604020202020204" pitchFamily="34" charset="0"/>
            </a:rPr>
            <a:t>DOES THE BUILDING HAVE PROPER EXITING? </a:t>
          </a:r>
        </a:p>
        <a:p>
          <a:pPr>
            <a:lnSpc>
              <a:spcPct val="100000"/>
            </a:lnSpc>
          </a:pPr>
          <a:r>
            <a:rPr lang="en-US" sz="1700" dirty="0">
              <a:latin typeface="Arial" panose="020B0604020202020204" pitchFamily="34" charset="0"/>
              <a:cs typeface="Arial" panose="020B0604020202020204" pitchFamily="34" charset="0"/>
            </a:rPr>
            <a:t>exit stairs vs. fire escapes</a:t>
          </a:r>
        </a:p>
      </dgm:t>
    </dgm:pt>
    <dgm:pt modelId="{551E2BC4-322B-4917-80F0-6F289DD131BD}" type="parTrans" cxnId="{87998FD1-A301-4733-9331-1795CC56534D}">
      <dgm:prSet/>
      <dgm:spPr/>
      <dgm:t>
        <a:bodyPr/>
        <a:lstStyle/>
        <a:p>
          <a:endParaRPr lang="en-US"/>
        </a:p>
      </dgm:t>
    </dgm:pt>
    <dgm:pt modelId="{BCD89840-710B-41CC-80E1-A699FA6BF644}" type="sibTrans" cxnId="{87998FD1-A301-4733-9331-1795CC56534D}">
      <dgm:prSet/>
      <dgm:spPr/>
      <dgm:t>
        <a:bodyPr/>
        <a:lstStyle/>
        <a:p>
          <a:endParaRPr lang="en-US"/>
        </a:p>
      </dgm:t>
    </dgm:pt>
    <dgm:pt modelId="{9252A2D7-ECD4-458F-B2BB-B6333EF341C4}">
      <dgm:prSet phldrT="[Text]" custT="1"/>
      <dgm:spPr/>
      <dgm:t>
        <a:bodyPr/>
        <a:lstStyle/>
        <a:p>
          <a:pPr>
            <a:lnSpc>
              <a:spcPct val="100000"/>
            </a:lnSpc>
          </a:pPr>
          <a:r>
            <a:rPr lang="en-US" sz="1800" dirty="0">
              <a:latin typeface="Arial" panose="020B0604020202020204" pitchFamily="34" charset="0"/>
              <a:cs typeface="Arial" panose="020B0604020202020204" pitchFamily="34" charset="0"/>
            </a:rPr>
            <a:t>DOES THE BUILDING HAVE A COMPLETE FIRE SPRINKLER / FIRE ALARM SYSTEM?</a:t>
          </a:r>
        </a:p>
        <a:p>
          <a:pPr>
            <a:lnSpc>
              <a:spcPct val="100000"/>
            </a:lnSpc>
          </a:pPr>
          <a:r>
            <a:rPr lang="en-US" sz="1700" dirty="0">
              <a:latin typeface="Arial" panose="020B0604020202020204" pitchFamily="34" charset="0"/>
              <a:cs typeface="Arial" panose="020B0604020202020204" pitchFamily="34" charset="0"/>
            </a:rPr>
            <a:t>Required for most projects, check with City of Stockton Fire Dept</a:t>
          </a:r>
        </a:p>
      </dgm:t>
    </dgm:pt>
    <dgm:pt modelId="{311917B2-9CA5-4AEA-A561-283F36BA9267}" type="parTrans" cxnId="{0A72A02A-BAE1-48AC-B158-111E2F363615}">
      <dgm:prSet/>
      <dgm:spPr/>
      <dgm:t>
        <a:bodyPr/>
        <a:lstStyle/>
        <a:p>
          <a:endParaRPr lang="en-US"/>
        </a:p>
      </dgm:t>
    </dgm:pt>
    <dgm:pt modelId="{61B195D9-EB3C-4802-A6AB-664066A6DE01}" type="sibTrans" cxnId="{0A72A02A-BAE1-48AC-B158-111E2F363615}">
      <dgm:prSet/>
      <dgm:spPr/>
      <dgm:t>
        <a:bodyPr/>
        <a:lstStyle/>
        <a:p>
          <a:endParaRPr lang="en-US"/>
        </a:p>
      </dgm:t>
    </dgm:pt>
    <dgm:pt modelId="{E577C89B-FE67-4FD5-B67B-A9D2B5CF35FB}">
      <dgm:prSet phldrT="[Text]" custT="1"/>
      <dgm:spPr/>
      <dgm:t>
        <a:bodyPr/>
        <a:lstStyle/>
        <a:p>
          <a:pPr>
            <a:lnSpc>
              <a:spcPct val="100000"/>
            </a:lnSpc>
          </a:pPr>
          <a:r>
            <a:rPr lang="en-US" sz="2000" dirty="0">
              <a:latin typeface="Arial" panose="020B0604020202020204" pitchFamily="34" charset="0"/>
              <a:cs typeface="Arial" panose="020B0604020202020204" pitchFamily="34" charset="0"/>
            </a:rPr>
            <a:t>EMERGENCY ESCAPE WINDOWS REQUIRED IN ALL SLEEPING AREAS</a:t>
          </a:r>
        </a:p>
      </dgm:t>
    </dgm:pt>
    <dgm:pt modelId="{C1215F53-183B-4576-9940-C093E9334C1D}" type="parTrans" cxnId="{1EF02D92-F5CE-4D6F-8A0D-BEE4E9168B61}">
      <dgm:prSet/>
      <dgm:spPr/>
      <dgm:t>
        <a:bodyPr/>
        <a:lstStyle/>
        <a:p>
          <a:endParaRPr lang="en-US"/>
        </a:p>
      </dgm:t>
    </dgm:pt>
    <dgm:pt modelId="{895F126D-CBF0-4835-ACDB-7CA05B5379BC}" type="sibTrans" cxnId="{1EF02D92-F5CE-4D6F-8A0D-BEE4E9168B61}">
      <dgm:prSet/>
      <dgm:spPr/>
      <dgm:t>
        <a:bodyPr/>
        <a:lstStyle/>
        <a:p>
          <a:endParaRPr lang="en-US"/>
        </a:p>
      </dgm:t>
    </dgm:pt>
    <dgm:pt modelId="{7DB892B2-0E0D-420C-B451-7722D28313F7}">
      <dgm:prSet phldrT="[Text]" custT="1"/>
      <dgm:spPr/>
      <dgm:t>
        <a:bodyPr/>
        <a:lstStyle/>
        <a:p>
          <a:pPr>
            <a:lnSpc>
              <a:spcPct val="100000"/>
            </a:lnSpc>
          </a:pPr>
          <a:r>
            <a:rPr lang="en-US" sz="2000" dirty="0">
              <a:latin typeface="Arial" panose="020B0604020202020204" pitchFamily="34" charset="0"/>
              <a:cs typeface="Arial" panose="020B0604020202020204" pitchFamily="34" charset="0"/>
            </a:rPr>
            <a:t>EVALUATE THE PROJECT FOR FIRE RATED CONSTRUCTION REQUIREMENTS</a:t>
          </a:r>
          <a:endParaRPr lang="en-US" sz="2000" u="sng" dirty="0">
            <a:latin typeface="Arial" panose="020B0604020202020204" pitchFamily="34" charset="0"/>
            <a:cs typeface="Arial" panose="020B0604020202020204" pitchFamily="34" charset="0"/>
          </a:endParaRPr>
        </a:p>
      </dgm:t>
    </dgm:pt>
    <dgm:pt modelId="{76A5E238-62E3-48E2-B973-3966EC01419B}" type="parTrans" cxnId="{9C8D409F-E410-4D31-9461-8DF8B8961623}">
      <dgm:prSet/>
      <dgm:spPr/>
      <dgm:t>
        <a:bodyPr/>
        <a:lstStyle/>
        <a:p>
          <a:endParaRPr lang="en-US"/>
        </a:p>
      </dgm:t>
    </dgm:pt>
    <dgm:pt modelId="{5BF1F0BD-2C92-4CA1-93CD-3EA2E09F4EE2}" type="sibTrans" cxnId="{9C8D409F-E410-4D31-9461-8DF8B8961623}">
      <dgm:prSet/>
      <dgm:spPr/>
      <dgm:t>
        <a:bodyPr/>
        <a:lstStyle/>
        <a:p>
          <a:endParaRPr lang="en-US"/>
        </a:p>
      </dgm:t>
    </dgm:pt>
    <dgm:pt modelId="{0147A2C1-3766-46B8-8958-11A46FC09B92}" type="pres">
      <dgm:prSet presAssocID="{1F0FB2EE-4143-43D1-817A-9730FE873531}" presName="root" presStyleCnt="0">
        <dgm:presLayoutVars>
          <dgm:dir/>
          <dgm:resizeHandles val="exact"/>
        </dgm:presLayoutVars>
      </dgm:prSet>
      <dgm:spPr/>
    </dgm:pt>
    <dgm:pt modelId="{46B87956-0071-41B9-8460-9D2F448B45A9}" type="pres">
      <dgm:prSet presAssocID="{1A066BF7-810B-498E-9B71-4BE604C35145}" presName="compNode" presStyleCnt="0"/>
      <dgm:spPr/>
    </dgm:pt>
    <dgm:pt modelId="{D6D038AD-1E58-4AD7-9E97-AEE828340755}" type="pres">
      <dgm:prSet presAssocID="{1A066BF7-810B-498E-9B71-4BE604C35145}" presName="bgRect" presStyleLbl="bgShp" presStyleIdx="0" presStyleCnt="4" custLinFactNeighborX="-26309"/>
      <dgm:spPr/>
    </dgm:pt>
    <dgm:pt modelId="{711492A2-CE5C-4B40-B776-0365005D6B9D}" type="pres">
      <dgm:prSet presAssocID="{1A066BF7-810B-498E-9B71-4BE604C3514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uilding"/>
        </a:ext>
      </dgm:extLst>
    </dgm:pt>
    <dgm:pt modelId="{94F30EB3-8E0E-4B6B-B784-FEE248083AD4}" type="pres">
      <dgm:prSet presAssocID="{1A066BF7-810B-498E-9B71-4BE604C35145}" presName="spaceRect" presStyleCnt="0"/>
      <dgm:spPr/>
    </dgm:pt>
    <dgm:pt modelId="{7F9740BD-3A55-456C-867C-1AA52DDBEA68}" type="pres">
      <dgm:prSet presAssocID="{1A066BF7-810B-498E-9B71-4BE604C35145}" presName="parTx" presStyleLbl="revTx" presStyleIdx="0" presStyleCnt="4">
        <dgm:presLayoutVars>
          <dgm:chMax val="0"/>
          <dgm:chPref val="0"/>
        </dgm:presLayoutVars>
      </dgm:prSet>
      <dgm:spPr/>
    </dgm:pt>
    <dgm:pt modelId="{D03DE8E7-4BEE-40DF-B444-E32A78591954}" type="pres">
      <dgm:prSet presAssocID="{BCD89840-710B-41CC-80E1-A699FA6BF644}" presName="sibTrans" presStyleCnt="0"/>
      <dgm:spPr/>
    </dgm:pt>
    <dgm:pt modelId="{EC437C03-FAAE-447D-B902-5F359DFF7A43}" type="pres">
      <dgm:prSet presAssocID="{9252A2D7-ECD4-458F-B2BB-B6333EF341C4}" presName="compNode" presStyleCnt="0"/>
      <dgm:spPr/>
    </dgm:pt>
    <dgm:pt modelId="{715A474B-6EE4-47F1-A3FD-85799AEB57A3}" type="pres">
      <dgm:prSet presAssocID="{9252A2D7-ECD4-458F-B2BB-B6333EF341C4}" presName="bgRect" presStyleLbl="bgShp" presStyleIdx="1" presStyleCnt="4"/>
      <dgm:spPr/>
    </dgm:pt>
    <dgm:pt modelId="{6DA6535A-6146-4609-979C-0A8BDCB6F39A}" type="pres">
      <dgm:prSet presAssocID="{9252A2D7-ECD4-458F-B2BB-B6333EF341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
        </a:ext>
      </dgm:extLst>
    </dgm:pt>
    <dgm:pt modelId="{2EF84847-33CB-4160-894C-DA2002141591}" type="pres">
      <dgm:prSet presAssocID="{9252A2D7-ECD4-458F-B2BB-B6333EF341C4}" presName="spaceRect" presStyleCnt="0"/>
      <dgm:spPr/>
    </dgm:pt>
    <dgm:pt modelId="{FB75E567-8893-4256-83F5-4D599B4F8DC8}" type="pres">
      <dgm:prSet presAssocID="{9252A2D7-ECD4-458F-B2BB-B6333EF341C4}" presName="parTx" presStyleLbl="revTx" presStyleIdx="1" presStyleCnt="4" custScaleX="100000">
        <dgm:presLayoutVars>
          <dgm:chMax val="0"/>
          <dgm:chPref val="0"/>
        </dgm:presLayoutVars>
      </dgm:prSet>
      <dgm:spPr/>
    </dgm:pt>
    <dgm:pt modelId="{3967C0C8-4AAB-455A-865C-80F20015FBF1}" type="pres">
      <dgm:prSet presAssocID="{61B195D9-EB3C-4802-A6AB-664066A6DE01}" presName="sibTrans" presStyleCnt="0"/>
      <dgm:spPr/>
    </dgm:pt>
    <dgm:pt modelId="{03B0E97D-4221-47E7-9E3C-F52EC673C8EE}" type="pres">
      <dgm:prSet presAssocID="{E577C89B-FE67-4FD5-B67B-A9D2B5CF35FB}" presName="compNode" presStyleCnt="0"/>
      <dgm:spPr/>
    </dgm:pt>
    <dgm:pt modelId="{FFD23F20-AAB2-4997-93E4-E7C8021E730C}" type="pres">
      <dgm:prSet presAssocID="{E577C89B-FE67-4FD5-B67B-A9D2B5CF35FB}" presName="bgRect" presStyleLbl="bgShp" presStyleIdx="2" presStyleCnt="4"/>
      <dgm:spPr/>
    </dgm:pt>
    <dgm:pt modelId="{C5E0E910-016A-4622-A3A2-3329A7362709}" type="pres">
      <dgm:prSet presAssocID="{E577C89B-FE67-4FD5-B67B-A9D2B5CF35F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Image"/>
        </a:ext>
      </dgm:extLst>
    </dgm:pt>
    <dgm:pt modelId="{0C758466-CA04-4FEF-8615-47723B6D9800}" type="pres">
      <dgm:prSet presAssocID="{E577C89B-FE67-4FD5-B67B-A9D2B5CF35FB}" presName="spaceRect" presStyleCnt="0"/>
      <dgm:spPr/>
    </dgm:pt>
    <dgm:pt modelId="{B2FFA171-16BA-44CF-B198-D86C07306D1C}" type="pres">
      <dgm:prSet presAssocID="{E577C89B-FE67-4FD5-B67B-A9D2B5CF35FB}" presName="parTx" presStyleLbl="revTx" presStyleIdx="2" presStyleCnt="4">
        <dgm:presLayoutVars>
          <dgm:chMax val="0"/>
          <dgm:chPref val="0"/>
        </dgm:presLayoutVars>
      </dgm:prSet>
      <dgm:spPr/>
    </dgm:pt>
    <dgm:pt modelId="{741DA0CA-8183-4069-A87B-8C2CD6B5034B}" type="pres">
      <dgm:prSet presAssocID="{895F126D-CBF0-4835-ACDB-7CA05B5379BC}" presName="sibTrans" presStyleCnt="0"/>
      <dgm:spPr/>
    </dgm:pt>
    <dgm:pt modelId="{1A914487-FE47-4A84-917C-191FA3C99F21}" type="pres">
      <dgm:prSet presAssocID="{7DB892B2-0E0D-420C-B451-7722D28313F7}" presName="compNode" presStyleCnt="0"/>
      <dgm:spPr/>
    </dgm:pt>
    <dgm:pt modelId="{95648073-1D89-4DFF-BBD7-1AE44CD7C0AF}" type="pres">
      <dgm:prSet presAssocID="{7DB892B2-0E0D-420C-B451-7722D28313F7}" presName="bgRect" presStyleLbl="bgShp" presStyleIdx="3" presStyleCnt="4"/>
      <dgm:spPr/>
    </dgm:pt>
    <dgm:pt modelId="{9C912AD1-8BE2-482B-A3C8-5207186FED19}" type="pres">
      <dgm:prSet presAssocID="{7DB892B2-0E0D-420C-B451-7722D28313F7}"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Firefighter"/>
        </a:ext>
      </dgm:extLst>
    </dgm:pt>
    <dgm:pt modelId="{BCD92F48-74B8-4E01-9506-EF0A549FBF16}" type="pres">
      <dgm:prSet presAssocID="{7DB892B2-0E0D-420C-B451-7722D28313F7}" presName="spaceRect" presStyleCnt="0"/>
      <dgm:spPr/>
    </dgm:pt>
    <dgm:pt modelId="{2B45F079-561B-434A-907F-10D87CFD5535}" type="pres">
      <dgm:prSet presAssocID="{7DB892B2-0E0D-420C-B451-7722D28313F7}" presName="parTx" presStyleLbl="revTx" presStyleIdx="3" presStyleCnt="4">
        <dgm:presLayoutVars>
          <dgm:chMax val="0"/>
          <dgm:chPref val="0"/>
        </dgm:presLayoutVars>
      </dgm:prSet>
      <dgm:spPr/>
    </dgm:pt>
  </dgm:ptLst>
  <dgm:cxnLst>
    <dgm:cxn modelId="{E4B1CC06-2F25-4498-A954-6A62C9317A16}" type="presOf" srcId="{7DB892B2-0E0D-420C-B451-7722D28313F7}" destId="{2B45F079-561B-434A-907F-10D87CFD5535}" srcOrd="0" destOrd="0" presId="urn:microsoft.com/office/officeart/2018/2/layout/IconVerticalSolidList"/>
    <dgm:cxn modelId="{4D560F22-0934-4C0B-A2AD-5ACD4DDC7839}" type="presOf" srcId="{1A066BF7-810B-498E-9B71-4BE604C35145}" destId="{7F9740BD-3A55-456C-867C-1AA52DDBEA68}" srcOrd="0" destOrd="0" presId="urn:microsoft.com/office/officeart/2018/2/layout/IconVerticalSolidList"/>
    <dgm:cxn modelId="{0A72A02A-BAE1-48AC-B158-111E2F363615}" srcId="{1F0FB2EE-4143-43D1-817A-9730FE873531}" destId="{9252A2D7-ECD4-458F-B2BB-B6333EF341C4}" srcOrd="1" destOrd="0" parTransId="{311917B2-9CA5-4AEA-A561-283F36BA9267}" sibTransId="{61B195D9-EB3C-4802-A6AB-664066A6DE01}"/>
    <dgm:cxn modelId="{AAB12978-88A7-400E-BB2B-FB024E5734EA}" type="presOf" srcId="{9252A2D7-ECD4-458F-B2BB-B6333EF341C4}" destId="{FB75E567-8893-4256-83F5-4D599B4F8DC8}" srcOrd="0" destOrd="0" presId="urn:microsoft.com/office/officeart/2018/2/layout/IconVerticalSolidList"/>
    <dgm:cxn modelId="{1EF02D92-F5CE-4D6F-8A0D-BEE4E9168B61}" srcId="{1F0FB2EE-4143-43D1-817A-9730FE873531}" destId="{E577C89B-FE67-4FD5-B67B-A9D2B5CF35FB}" srcOrd="2" destOrd="0" parTransId="{C1215F53-183B-4576-9940-C093E9334C1D}" sibTransId="{895F126D-CBF0-4835-ACDB-7CA05B5379BC}"/>
    <dgm:cxn modelId="{9C8D409F-E410-4D31-9461-8DF8B8961623}" srcId="{1F0FB2EE-4143-43D1-817A-9730FE873531}" destId="{7DB892B2-0E0D-420C-B451-7722D28313F7}" srcOrd="3" destOrd="0" parTransId="{76A5E238-62E3-48E2-B973-3966EC01419B}" sibTransId="{5BF1F0BD-2C92-4CA1-93CD-3EA2E09F4EE2}"/>
    <dgm:cxn modelId="{1AC7C3B3-3EEC-4CF0-ADC0-EFB171EF25CA}" type="presOf" srcId="{E577C89B-FE67-4FD5-B67B-A9D2B5CF35FB}" destId="{B2FFA171-16BA-44CF-B198-D86C07306D1C}" srcOrd="0" destOrd="0" presId="urn:microsoft.com/office/officeart/2018/2/layout/IconVerticalSolidList"/>
    <dgm:cxn modelId="{CEDBCDC5-CE39-48E6-8883-3699208A92B9}" type="presOf" srcId="{1F0FB2EE-4143-43D1-817A-9730FE873531}" destId="{0147A2C1-3766-46B8-8958-11A46FC09B92}" srcOrd="0" destOrd="0" presId="urn:microsoft.com/office/officeart/2018/2/layout/IconVerticalSolidList"/>
    <dgm:cxn modelId="{87998FD1-A301-4733-9331-1795CC56534D}" srcId="{1F0FB2EE-4143-43D1-817A-9730FE873531}" destId="{1A066BF7-810B-498E-9B71-4BE604C35145}" srcOrd="0" destOrd="0" parTransId="{551E2BC4-322B-4917-80F0-6F289DD131BD}" sibTransId="{BCD89840-710B-41CC-80E1-A699FA6BF644}"/>
    <dgm:cxn modelId="{7C3859BF-5340-4C74-B224-741FEF6E8A2A}" type="presParOf" srcId="{0147A2C1-3766-46B8-8958-11A46FC09B92}" destId="{46B87956-0071-41B9-8460-9D2F448B45A9}" srcOrd="0" destOrd="0" presId="urn:microsoft.com/office/officeart/2018/2/layout/IconVerticalSolidList"/>
    <dgm:cxn modelId="{B549F0D8-2CC6-433F-BB0E-89405980965D}" type="presParOf" srcId="{46B87956-0071-41B9-8460-9D2F448B45A9}" destId="{D6D038AD-1E58-4AD7-9E97-AEE828340755}" srcOrd="0" destOrd="0" presId="urn:microsoft.com/office/officeart/2018/2/layout/IconVerticalSolidList"/>
    <dgm:cxn modelId="{254C8B0B-C2D3-4049-82D8-4B182CDCE981}" type="presParOf" srcId="{46B87956-0071-41B9-8460-9D2F448B45A9}" destId="{711492A2-CE5C-4B40-B776-0365005D6B9D}" srcOrd="1" destOrd="0" presId="urn:microsoft.com/office/officeart/2018/2/layout/IconVerticalSolidList"/>
    <dgm:cxn modelId="{E8C172D8-C05F-4670-A2A3-3BB4E7777A90}" type="presParOf" srcId="{46B87956-0071-41B9-8460-9D2F448B45A9}" destId="{94F30EB3-8E0E-4B6B-B784-FEE248083AD4}" srcOrd="2" destOrd="0" presId="urn:microsoft.com/office/officeart/2018/2/layout/IconVerticalSolidList"/>
    <dgm:cxn modelId="{634B34FB-5A0E-441B-BBCA-37B095B27F1D}" type="presParOf" srcId="{46B87956-0071-41B9-8460-9D2F448B45A9}" destId="{7F9740BD-3A55-456C-867C-1AA52DDBEA68}" srcOrd="3" destOrd="0" presId="urn:microsoft.com/office/officeart/2018/2/layout/IconVerticalSolidList"/>
    <dgm:cxn modelId="{11ECA600-059C-4253-B163-C5179C1BEE7F}" type="presParOf" srcId="{0147A2C1-3766-46B8-8958-11A46FC09B92}" destId="{D03DE8E7-4BEE-40DF-B444-E32A78591954}" srcOrd="1" destOrd="0" presId="urn:microsoft.com/office/officeart/2018/2/layout/IconVerticalSolidList"/>
    <dgm:cxn modelId="{042673D5-0402-4A10-9305-65350FC700CF}" type="presParOf" srcId="{0147A2C1-3766-46B8-8958-11A46FC09B92}" destId="{EC437C03-FAAE-447D-B902-5F359DFF7A43}" srcOrd="2" destOrd="0" presId="urn:microsoft.com/office/officeart/2018/2/layout/IconVerticalSolidList"/>
    <dgm:cxn modelId="{31934508-10C7-44AF-8115-3A021E8C6A19}" type="presParOf" srcId="{EC437C03-FAAE-447D-B902-5F359DFF7A43}" destId="{715A474B-6EE4-47F1-A3FD-85799AEB57A3}" srcOrd="0" destOrd="0" presId="urn:microsoft.com/office/officeart/2018/2/layout/IconVerticalSolidList"/>
    <dgm:cxn modelId="{F6D97D79-B9FF-482F-B6D5-BB556A313D59}" type="presParOf" srcId="{EC437C03-FAAE-447D-B902-5F359DFF7A43}" destId="{6DA6535A-6146-4609-979C-0A8BDCB6F39A}" srcOrd="1" destOrd="0" presId="urn:microsoft.com/office/officeart/2018/2/layout/IconVerticalSolidList"/>
    <dgm:cxn modelId="{DCED4FCD-C531-4657-B568-25026FE586AB}" type="presParOf" srcId="{EC437C03-FAAE-447D-B902-5F359DFF7A43}" destId="{2EF84847-33CB-4160-894C-DA2002141591}" srcOrd="2" destOrd="0" presId="urn:microsoft.com/office/officeart/2018/2/layout/IconVerticalSolidList"/>
    <dgm:cxn modelId="{43AAC495-640A-4D81-BEDD-5012D0AE04F9}" type="presParOf" srcId="{EC437C03-FAAE-447D-B902-5F359DFF7A43}" destId="{FB75E567-8893-4256-83F5-4D599B4F8DC8}" srcOrd="3" destOrd="0" presId="urn:microsoft.com/office/officeart/2018/2/layout/IconVerticalSolidList"/>
    <dgm:cxn modelId="{EEC0FDB0-E9A6-4382-9CB0-47A818DEA368}" type="presParOf" srcId="{0147A2C1-3766-46B8-8958-11A46FC09B92}" destId="{3967C0C8-4AAB-455A-865C-80F20015FBF1}" srcOrd="3" destOrd="0" presId="urn:microsoft.com/office/officeart/2018/2/layout/IconVerticalSolidList"/>
    <dgm:cxn modelId="{325E4E66-9618-4019-A74A-CCB595919212}" type="presParOf" srcId="{0147A2C1-3766-46B8-8958-11A46FC09B92}" destId="{03B0E97D-4221-47E7-9E3C-F52EC673C8EE}" srcOrd="4" destOrd="0" presId="urn:microsoft.com/office/officeart/2018/2/layout/IconVerticalSolidList"/>
    <dgm:cxn modelId="{159FB515-2D42-4C90-B00B-A9027B3ED39C}" type="presParOf" srcId="{03B0E97D-4221-47E7-9E3C-F52EC673C8EE}" destId="{FFD23F20-AAB2-4997-93E4-E7C8021E730C}" srcOrd="0" destOrd="0" presId="urn:microsoft.com/office/officeart/2018/2/layout/IconVerticalSolidList"/>
    <dgm:cxn modelId="{BE614DB7-E808-433B-A1EF-D847AD8F8046}" type="presParOf" srcId="{03B0E97D-4221-47E7-9E3C-F52EC673C8EE}" destId="{C5E0E910-016A-4622-A3A2-3329A7362709}" srcOrd="1" destOrd="0" presId="urn:microsoft.com/office/officeart/2018/2/layout/IconVerticalSolidList"/>
    <dgm:cxn modelId="{31772E87-990C-45B9-93AB-E4F23A9D3A82}" type="presParOf" srcId="{03B0E97D-4221-47E7-9E3C-F52EC673C8EE}" destId="{0C758466-CA04-4FEF-8615-47723B6D9800}" srcOrd="2" destOrd="0" presId="urn:microsoft.com/office/officeart/2018/2/layout/IconVerticalSolidList"/>
    <dgm:cxn modelId="{4393B9C4-A287-4FAB-A7EC-8D60BF997578}" type="presParOf" srcId="{03B0E97D-4221-47E7-9E3C-F52EC673C8EE}" destId="{B2FFA171-16BA-44CF-B198-D86C07306D1C}" srcOrd="3" destOrd="0" presId="urn:microsoft.com/office/officeart/2018/2/layout/IconVerticalSolidList"/>
    <dgm:cxn modelId="{0E81418B-2506-4042-85A7-3978C3B96F66}" type="presParOf" srcId="{0147A2C1-3766-46B8-8958-11A46FC09B92}" destId="{741DA0CA-8183-4069-A87B-8C2CD6B5034B}" srcOrd="5" destOrd="0" presId="urn:microsoft.com/office/officeart/2018/2/layout/IconVerticalSolidList"/>
    <dgm:cxn modelId="{7FAAD555-B1B8-4F56-AFD2-8577B8AFC8AC}" type="presParOf" srcId="{0147A2C1-3766-46B8-8958-11A46FC09B92}" destId="{1A914487-FE47-4A84-917C-191FA3C99F21}" srcOrd="6" destOrd="0" presId="urn:microsoft.com/office/officeart/2018/2/layout/IconVerticalSolidList"/>
    <dgm:cxn modelId="{1C7DBA6D-94CB-48FE-A3EC-596A97F2A303}" type="presParOf" srcId="{1A914487-FE47-4A84-917C-191FA3C99F21}" destId="{95648073-1D89-4DFF-BBD7-1AE44CD7C0AF}" srcOrd="0" destOrd="0" presId="urn:microsoft.com/office/officeart/2018/2/layout/IconVerticalSolidList"/>
    <dgm:cxn modelId="{47908AFF-43C5-4654-9B4D-8905DF05084C}" type="presParOf" srcId="{1A914487-FE47-4A84-917C-191FA3C99F21}" destId="{9C912AD1-8BE2-482B-A3C8-5207186FED19}" srcOrd="1" destOrd="0" presId="urn:microsoft.com/office/officeart/2018/2/layout/IconVerticalSolidList"/>
    <dgm:cxn modelId="{9F1E2E06-78A2-4ACA-96EF-2141FAE5EC48}" type="presParOf" srcId="{1A914487-FE47-4A84-917C-191FA3C99F21}" destId="{BCD92F48-74B8-4E01-9506-EF0A549FBF16}" srcOrd="2" destOrd="0" presId="urn:microsoft.com/office/officeart/2018/2/layout/IconVerticalSolidList"/>
    <dgm:cxn modelId="{16587578-2029-4698-9D63-588C34449E64}" type="presParOf" srcId="{1A914487-FE47-4A84-917C-191FA3C99F21}" destId="{2B45F079-561B-434A-907F-10D87CFD55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0FB2EE-4143-43D1-817A-9730FE873531}"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A066BF7-810B-498E-9B71-4BE604C35145}">
      <dgm:prSet phldrT="[Text]" custT="1"/>
      <dgm:spPr/>
      <dgm:t>
        <a:bodyPr/>
        <a:lstStyle/>
        <a:p>
          <a:r>
            <a:rPr lang="en-US" sz="2400" dirty="0">
              <a:latin typeface="+mj-lt"/>
              <a:cs typeface="Arial" panose="020B0604020202020204" pitchFamily="34" charset="0"/>
            </a:rPr>
            <a:t>STOCKTON IS LOCATED IN SEISMIC DESIGN CATEGORY </a:t>
          </a:r>
          <a:r>
            <a:rPr lang="en-US" sz="2400" b="1" u="sng" dirty="0">
              <a:latin typeface="+mj-lt"/>
              <a:cs typeface="Arial" panose="020B0604020202020204" pitchFamily="34" charset="0"/>
            </a:rPr>
            <a:t>D</a:t>
          </a:r>
          <a:r>
            <a:rPr lang="en-US" sz="2400" u="none" dirty="0">
              <a:latin typeface="+mj-lt"/>
              <a:cs typeface="Arial" panose="020B0604020202020204" pitchFamily="34" charset="0"/>
            </a:rPr>
            <a:t> FOR THE PURPOSES OF CODE COMPLIANCE</a:t>
          </a:r>
        </a:p>
      </dgm:t>
    </dgm:pt>
    <dgm:pt modelId="{551E2BC4-322B-4917-80F0-6F289DD131BD}" type="parTrans" cxnId="{87998FD1-A301-4733-9331-1795CC56534D}">
      <dgm:prSet/>
      <dgm:spPr/>
      <dgm:t>
        <a:bodyPr/>
        <a:lstStyle/>
        <a:p>
          <a:endParaRPr lang="en-US"/>
        </a:p>
      </dgm:t>
    </dgm:pt>
    <dgm:pt modelId="{BCD89840-710B-41CC-80E1-A699FA6BF644}" type="sibTrans" cxnId="{87998FD1-A301-4733-9331-1795CC56534D}">
      <dgm:prSet/>
      <dgm:spPr/>
      <dgm:t>
        <a:bodyPr/>
        <a:lstStyle/>
        <a:p>
          <a:endParaRPr lang="en-US" dirty="0"/>
        </a:p>
      </dgm:t>
    </dgm:pt>
    <dgm:pt modelId="{9252A2D7-ECD4-458F-B2BB-B6333EF341C4}">
      <dgm:prSet phldrT="[Text]" custT="1"/>
      <dgm:spPr/>
      <dgm:t>
        <a:bodyPr/>
        <a:lstStyle/>
        <a:p>
          <a:r>
            <a:rPr lang="en-US" sz="2400" dirty="0">
              <a:latin typeface="+mj-lt"/>
              <a:cs typeface="Arial" panose="020B0604020202020204" pitchFamily="34" charset="0"/>
            </a:rPr>
            <a:t>IS THE BUILDING CONSTRUCTED OF UNREINFORCED MASONRY (URM)?</a:t>
          </a:r>
        </a:p>
      </dgm:t>
    </dgm:pt>
    <dgm:pt modelId="{311917B2-9CA5-4AEA-A561-283F36BA9267}" type="parTrans" cxnId="{0A72A02A-BAE1-48AC-B158-111E2F363615}">
      <dgm:prSet/>
      <dgm:spPr/>
      <dgm:t>
        <a:bodyPr/>
        <a:lstStyle/>
        <a:p>
          <a:endParaRPr lang="en-US"/>
        </a:p>
      </dgm:t>
    </dgm:pt>
    <dgm:pt modelId="{61B195D9-EB3C-4802-A6AB-664066A6DE01}" type="sibTrans" cxnId="{0A72A02A-BAE1-48AC-B158-111E2F363615}">
      <dgm:prSet/>
      <dgm:spPr/>
      <dgm:t>
        <a:bodyPr/>
        <a:lstStyle/>
        <a:p>
          <a:endParaRPr lang="en-US" dirty="0"/>
        </a:p>
      </dgm:t>
    </dgm:pt>
    <dgm:pt modelId="{E577C89B-FE67-4FD5-B67B-A9D2B5CF35FB}">
      <dgm:prSet phldrT="[Text]" custT="1"/>
      <dgm:spPr/>
      <dgm:t>
        <a:bodyPr/>
        <a:lstStyle/>
        <a:p>
          <a:r>
            <a:rPr lang="en-US" sz="2400" dirty="0">
              <a:latin typeface="+mj-lt"/>
              <a:cs typeface="Arial" panose="020B0604020202020204" pitchFamily="34" charset="0"/>
            </a:rPr>
            <a:t>ANY ALTERATIONS TO THE VERTICAL OR LATERAL LOAD RESISTING SYSTEMS OF THE BUILDING?</a:t>
          </a:r>
        </a:p>
      </dgm:t>
    </dgm:pt>
    <dgm:pt modelId="{C1215F53-183B-4576-9940-C093E9334C1D}" type="parTrans" cxnId="{1EF02D92-F5CE-4D6F-8A0D-BEE4E9168B61}">
      <dgm:prSet/>
      <dgm:spPr/>
      <dgm:t>
        <a:bodyPr/>
        <a:lstStyle/>
        <a:p>
          <a:endParaRPr lang="en-US"/>
        </a:p>
      </dgm:t>
    </dgm:pt>
    <dgm:pt modelId="{895F126D-CBF0-4835-ACDB-7CA05B5379BC}" type="sibTrans" cxnId="{1EF02D92-F5CE-4D6F-8A0D-BEE4E9168B61}">
      <dgm:prSet/>
      <dgm:spPr/>
      <dgm:t>
        <a:bodyPr/>
        <a:lstStyle/>
        <a:p>
          <a:endParaRPr lang="en-US"/>
        </a:p>
      </dgm:t>
    </dgm:pt>
    <dgm:pt modelId="{A851982C-F4F1-4AD7-BB81-C3F5EDE93FEF}" type="pres">
      <dgm:prSet presAssocID="{1F0FB2EE-4143-43D1-817A-9730FE873531}" presName="outerComposite" presStyleCnt="0">
        <dgm:presLayoutVars>
          <dgm:chMax val="5"/>
          <dgm:dir/>
          <dgm:resizeHandles val="exact"/>
        </dgm:presLayoutVars>
      </dgm:prSet>
      <dgm:spPr/>
    </dgm:pt>
    <dgm:pt modelId="{17A1AB78-607D-4EAE-AA93-4A32A4ABB697}" type="pres">
      <dgm:prSet presAssocID="{1F0FB2EE-4143-43D1-817A-9730FE873531}" presName="dummyMaxCanvas" presStyleCnt="0">
        <dgm:presLayoutVars/>
      </dgm:prSet>
      <dgm:spPr/>
    </dgm:pt>
    <dgm:pt modelId="{5D8CDF8A-8EDE-428A-A124-7C97CC5AE0F0}" type="pres">
      <dgm:prSet presAssocID="{1F0FB2EE-4143-43D1-817A-9730FE873531}" presName="ThreeNodes_1" presStyleLbl="node1" presStyleIdx="0" presStyleCnt="3" custLinFactNeighborX="-139">
        <dgm:presLayoutVars>
          <dgm:bulletEnabled val="1"/>
        </dgm:presLayoutVars>
      </dgm:prSet>
      <dgm:spPr/>
    </dgm:pt>
    <dgm:pt modelId="{09177AE9-61F6-43C5-A10B-F04EDDBDC681}" type="pres">
      <dgm:prSet presAssocID="{1F0FB2EE-4143-43D1-817A-9730FE873531}" presName="ThreeNodes_2" presStyleLbl="node1" presStyleIdx="1" presStyleCnt="3">
        <dgm:presLayoutVars>
          <dgm:bulletEnabled val="1"/>
        </dgm:presLayoutVars>
      </dgm:prSet>
      <dgm:spPr/>
    </dgm:pt>
    <dgm:pt modelId="{0FA3865F-DBF8-4837-A321-546A6E88F904}" type="pres">
      <dgm:prSet presAssocID="{1F0FB2EE-4143-43D1-817A-9730FE873531}" presName="ThreeNodes_3" presStyleLbl="node1" presStyleIdx="2" presStyleCnt="3">
        <dgm:presLayoutVars>
          <dgm:bulletEnabled val="1"/>
        </dgm:presLayoutVars>
      </dgm:prSet>
      <dgm:spPr/>
    </dgm:pt>
    <dgm:pt modelId="{A983D8C2-40EE-4BC5-84EC-E20D6A60D4B0}" type="pres">
      <dgm:prSet presAssocID="{1F0FB2EE-4143-43D1-817A-9730FE873531}" presName="ThreeConn_1-2" presStyleLbl="fgAccFollowNode1" presStyleIdx="0" presStyleCnt="2">
        <dgm:presLayoutVars>
          <dgm:bulletEnabled val="1"/>
        </dgm:presLayoutVars>
      </dgm:prSet>
      <dgm:spPr/>
    </dgm:pt>
    <dgm:pt modelId="{6F52DBBF-8C1B-437C-A47E-5054CAAE8133}" type="pres">
      <dgm:prSet presAssocID="{1F0FB2EE-4143-43D1-817A-9730FE873531}" presName="ThreeConn_2-3" presStyleLbl="fgAccFollowNode1" presStyleIdx="1" presStyleCnt="2">
        <dgm:presLayoutVars>
          <dgm:bulletEnabled val="1"/>
        </dgm:presLayoutVars>
      </dgm:prSet>
      <dgm:spPr/>
    </dgm:pt>
    <dgm:pt modelId="{BC06B291-D31D-4C2C-B2C2-74B6F52FDAD2}" type="pres">
      <dgm:prSet presAssocID="{1F0FB2EE-4143-43D1-817A-9730FE873531}" presName="ThreeNodes_1_text" presStyleLbl="node1" presStyleIdx="2" presStyleCnt="3">
        <dgm:presLayoutVars>
          <dgm:bulletEnabled val="1"/>
        </dgm:presLayoutVars>
      </dgm:prSet>
      <dgm:spPr/>
    </dgm:pt>
    <dgm:pt modelId="{EAA50DB2-EB67-40A0-9897-F4C44640BAD2}" type="pres">
      <dgm:prSet presAssocID="{1F0FB2EE-4143-43D1-817A-9730FE873531}" presName="ThreeNodes_2_text" presStyleLbl="node1" presStyleIdx="2" presStyleCnt="3">
        <dgm:presLayoutVars>
          <dgm:bulletEnabled val="1"/>
        </dgm:presLayoutVars>
      </dgm:prSet>
      <dgm:spPr/>
    </dgm:pt>
    <dgm:pt modelId="{383A61A2-ADA5-463A-93C6-893A217E623E}" type="pres">
      <dgm:prSet presAssocID="{1F0FB2EE-4143-43D1-817A-9730FE873531}" presName="ThreeNodes_3_text" presStyleLbl="node1" presStyleIdx="2" presStyleCnt="3">
        <dgm:presLayoutVars>
          <dgm:bulletEnabled val="1"/>
        </dgm:presLayoutVars>
      </dgm:prSet>
      <dgm:spPr/>
    </dgm:pt>
  </dgm:ptLst>
  <dgm:cxnLst>
    <dgm:cxn modelId="{6165D300-6745-4316-8880-F6276172F0D0}" type="presOf" srcId="{E577C89B-FE67-4FD5-B67B-A9D2B5CF35FB}" destId="{0FA3865F-DBF8-4837-A321-546A6E88F904}" srcOrd="0" destOrd="0" presId="urn:microsoft.com/office/officeart/2005/8/layout/vProcess5"/>
    <dgm:cxn modelId="{0A72A02A-BAE1-48AC-B158-111E2F363615}" srcId="{1F0FB2EE-4143-43D1-817A-9730FE873531}" destId="{9252A2D7-ECD4-458F-B2BB-B6333EF341C4}" srcOrd="1" destOrd="0" parTransId="{311917B2-9CA5-4AEA-A561-283F36BA9267}" sibTransId="{61B195D9-EB3C-4802-A6AB-664066A6DE01}"/>
    <dgm:cxn modelId="{CDBCD236-6CF8-4F5F-A1FA-DCC735691ACA}" type="presOf" srcId="{1F0FB2EE-4143-43D1-817A-9730FE873531}" destId="{A851982C-F4F1-4AD7-BB81-C3F5EDE93FEF}" srcOrd="0" destOrd="0" presId="urn:microsoft.com/office/officeart/2005/8/layout/vProcess5"/>
    <dgm:cxn modelId="{61E1E963-EA60-43E2-AEA7-A5900BB5F2CB}" type="presOf" srcId="{1A066BF7-810B-498E-9B71-4BE604C35145}" destId="{BC06B291-D31D-4C2C-B2C2-74B6F52FDAD2}" srcOrd="1" destOrd="0" presId="urn:microsoft.com/office/officeart/2005/8/layout/vProcess5"/>
    <dgm:cxn modelId="{1EF02D92-F5CE-4D6F-8A0D-BEE4E9168B61}" srcId="{1F0FB2EE-4143-43D1-817A-9730FE873531}" destId="{E577C89B-FE67-4FD5-B67B-A9D2B5CF35FB}" srcOrd="2" destOrd="0" parTransId="{C1215F53-183B-4576-9940-C093E9334C1D}" sibTransId="{895F126D-CBF0-4835-ACDB-7CA05B5379BC}"/>
    <dgm:cxn modelId="{7CCA4095-7925-4D8F-AF8D-8B195FF0BDDC}" type="presOf" srcId="{1A066BF7-810B-498E-9B71-4BE604C35145}" destId="{5D8CDF8A-8EDE-428A-A124-7C97CC5AE0F0}" srcOrd="0" destOrd="0" presId="urn:microsoft.com/office/officeart/2005/8/layout/vProcess5"/>
    <dgm:cxn modelId="{4E7FC0BF-25C9-458D-A006-12D3F64BA1B5}" type="presOf" srcId="{61B195D9-EB3C-4802-A6AB-664066A6DE01}" destId="{6F52DBBF-8C1B-437C-A47E-5054CAAE8133}" srcOrd="0" destOrd="0" presId="urn:microsoft.com/office/officeart/2005/8/layout/vProcess5"/>
    <dgm:cxn modelId="{87998FD1-A301-4733-9331-1795CC56534D}" srcId="{1F0FB2EE-4143-43D1-817A-9730FE873531}" destId="{1A066BF7-810B-498E-9B71-4BE604C35145}" srcOrd="0" destOrd="0" parTransId="{551E2BC4-322B-4917-80F0-6F289DD131BD}" sibTransId="{BCD89840-710B-41CC-80E1-A699FA6BF644}"/>
    <dgm:cxn modelId="{3DA045E6-FE01-4AE0-8B40-0A6B78C566DF}" type="presOf" srcId="{BCD89840-710B-41CC-80E1-A699FA6BF644}" destId="{A983D8C2-40EE-4BC5-84EC-E20D6A60D4B0}" srcOrd="0" destOrd="0" presId="urn:microsoft.com/office/officeart/2005/8/layout/vProcess5"/>
    <dgm:cxn modelId="{B83AA4E8-7FCE-4289-B477-EAC82BA10ECD}" type="presOf" srcId="{9252A2D7-ECD4-458F-B2BB-B6333EF341C4}" destId="{09177AE9-61F6-43C5-A10B-F04EDDBDC681}" srcOrd="0" destOrd="0" presId="urn:microsoft.com/office/officeart/2005/8/layout/vProcess5"/>
    <dgm:cxn modelId="{FD0272EB-24FD-406D-9B44-5A08968B5B40}" type="presOf" srcId="{E577C89B-FE67-4FD5-B67B-A9D2B5CF35FB}" destId="{383A61A2-ADA5-463A-93C6-893A217E623E}" srcOrd="1" destOrd="0" presId="urn:microsoft.com/office/officeart/2005/8/layout/vProcess5"/>
    <dgm:cxn modelId="{AC5E7CFB-4947-4420-ADFF-E943301AC5E1}" type="presOf" srcId="{9252A2D7-ECD4-458F-B2BB-B6333EF341C4}" destId="{EAA50DB2-EB67-40A0-9897-F4C44640BAD2}" srcOrd="1" destOrd="0" presId="urn:microsoft.com/office/officeart/2005/8/layout/vProcess5"/>
    <dgm:cxn modelId="{DC8677FE-D02E-4E51-A0DD-D7095A49556F}" type="presParOf" srcId="{A851982C-F4F1-4AD7-BB81-C3F5EDE93FEF}" destId="{17A1AB78-607D-4EAE-AA93-4A32A4ABB697}" srcOrd="0" destOrd="0" presId="urn:microsoft.com/office/officeart/2005/8/layout/vProcess5"/>
    <dgm:cxn modelId="{84653325-0D2A-4CFF-8BB4-1E57A946EC53}" type="presParOf" srcId="{A851982C-F4F1-4AD7-BB81-C3F5EDE93FEF}" destId="{5D8CDF8A-8EDE-428A-A124-7C97CC5AE0F0}" srcOrd="1" destOrd="0" presId="urn:microsoft.com/office/officeart/2005/8/layout/vProcess5"/>
    <dgm:cxn modelId="{67A62FF3-0064-4807-B1C8-42F613421752}" type="presParOf" srcId="{A851982C-F4F1-4AD7-BB81-C3F5EDE93FEF}" destId="{09177AE9-61F6-43C5-A10B-F04EDDBDC681}" srcOrd="2" destOrd="0" presId="urn:microsoft.com/office/officeart/2005/8/layout/vProcess5"/>
    <dgm:cxn modelId="{B5595E9A-C3FC-42B8-9D0E-BA8AC7F93F1F}" type="presParOf" srcId="{A851982C-F4F1-4AD7-BB81-C3F5EDE93FEF}" destId="{0FA3865F-DBF8-4837-A321-546A6E88F904}" srcOrd="3" destOrd="0" presId="urn:microsoft.com/office/officeart/2005/8/layout/vProcess5"/>
    <dgm:cxn modelId="{42AD6DAE-0816-4FA5-B642-B1EDB59E136F}" type="presParOf" srcId="{A851982C-F4F1-4AD7-BB81-C3F5EDE93FEF}" destId="{A983D8C2-40EE-4BC5-84EC-E20D6A60D4B0}" srcOrd="4" destOrd="0" presId="urn:microsoft.com/office/officeart/2005/8/layout/vProcess5"/>
    <dgm:cxn modelId="{60B73929-009D-4785-BA85-4A328245BB29}" type="presParOf" srcId="{A851982C-F4F1-4AD7-BB81-C3F5EDE93FEF}" destId="{6F52DBBF-8C1B-437C-A47E-5054CAAE8133}" srcOrd="5" destOrd="0" presId="urn:microsoft.com/office/officeart/2005/8/layout/vProcess5"/>
    <dgm:cxn modelId="{FD34B732-62C1-4289-B025-D32E756CF99A}" type="presParOf" srcId="{A851982C-F4F1-4AD7-BB81-C3F5EDE93FEF}" destId="{BC06B291-D31D-4C2C-B2C2-74B6F52FDAD2}" srcOrd="6" destOrd="0" presId="urn:microsoft.com/office/officeart/2005/8/layout/vProcess5"/>
    <dgm:cxn modelId="{BC64A1B6-A273-4BFD-A20F-E38869A46DEF}" type="presParOf" srcId="{A851982C-F4F1-4AD7-BB81-C3F5EDE93FEF}" destId="{EAA50DB2-EB67-40A0-9897-F4C44640BAD2}" srcOrd="7" destOrd="0" presId="urn:microsoft.com/office/officeart/2005/8/layout/vProcess5"/>
    <dgm:cxn modelId="{3DC34967-A5F7-4EED-B4C9-59D928BA3EC6}" type="presParOf" srcId="{A851982C-F4F1-4AD7-BB81-C3F5EDE93FEF}" destId="{383A61A2-ADA5-463A-93C6-893A217E623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0FB2EE-4143-43D1-817A-9730FE873531}"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1A066BF7-810B-498E-9B71-4BE604C35145}">
      <dgm:prSet phldrT="[Text]" custT="1"/>
      <dgm:spPr/>
      <dgm:t>
        <a:bodyPr/>
        <a:lstStyle/>
        <a:p>
          <a:r>
            <a:rPr lang="en-US" sz="3100" u="none" dirty="0">
              <a:latin typeface="+mj-lt"/>
              <a:cs typeface="Arial" panose="020B0604020202020204" pitchFamily="34" charset="0"/>
            </a:rPr>
            <a:t>2019 CALIFORNIA CODE REQUIREMENTS </a:t>
          </a:r>
        </a:p>
        <a:p>
          <a:r>
            <a:rPr lang="en-US" sz="2400" u="none" dirty="0">
              <a:latin typeface="+mj-lt"/>
              <a:cs typeface="Arial" panose="020B0604020202020204" pitchFamily="34" charset="0"/>
            </a:rPr>
            <a:t>(effective Jan 1, 2020)</a:t>
          </a:r>
        </a:p>
      </dgm:t>
    </dgm:pt>
    <dgm:pt modelId="{551E2BC4-322B-4917-80F0-6F289DD131BD}" type="parTrans" cxnId="{87998FD1-A301-4733-9331-1795CC56534D}">
      <dgm:prSet/>
      <dgm:spPr/>
      <dgm:t>
        <a:bodyPr/>
        <a:lstStyle/>
        <a:p>
          <a:endParaRPr lang="en-US"/>
        </a:p>
      </dgm:t>
    </dgm:pt>
    <dgm:pt modelId="{BCD89840-710B-41CC-80E1-A699FA6BF644}" type="sibTrans" cxnId="{87998FD1-A301-4733-9331-1795CC56534D}">
      <dgm:prSet/>
      <dgm:spPr/>
      <dgm:t>
        <a:bodyPr/>
        <a:lstStyle/>
        <a:p>
          <a:pPr>
            <a:lnSpc>
              <a:spcPct val="100000"/>
            </a:lnSpc>
          </a:pPr>
          <a:endParaRPr lang="en-US"/>
        </a:p>
      </dgm:t>
    </dgm:pt>
    <dgm:pt modelId="{851C469B-4738-4C0C-BB28-65638982C38B}" type="pres">
      <dgm:prSet presAssocID="{1F0FB2EE-4143-43D1-817A-9730FE873531}" presName="Name0" presStyleCnt="0">
        <dgm:presLayoutVars>
          <dgm:dir/>
          <dgm:resizeHandles val="exact"/>
        </dgm:presLayoutVars>
      </dgm:prSet>
      <dgm:spPr/>
    </dgm:pt>
    <dgm:pt modelId="{C08DA1DB-A5BB-4191-BA8F-58B16CE1A811}" type="pres">
      <dgm:prSet presAssocID="{1A066BF7-810B-498E-9B71-4BE604C35145}" presName="node" presStyleLbl="node1" presStyleIdx="0" presStyleCnt="1" custScaleX="87117" custScaleY="36731" custLinFactNeighborY="-50264">
        <dgm:presLayoutVars>
          <dgm:bulletEnabled val="1"/>
        </dgm:presLayoutVars>
      </dgm:prSet>
      <dgm:spPr/>
    </dgm:pt>
  </dgm:ptLst>
  <dgm:cxnLst>
    <dgm:cxn modelId="{92060A03-FE23-436D-9E15-5937A6313DC0}" type="presOf" srcId="{1A066BF7-810B-498E-9B71-4BE604C35145}" destId="{C08DA1DB-A5BB-4191-BA8F-58B16CE1A811}" srcOrd="0" destOrd="0" presId="urn:microsoft.com/office/officeart/2016/7/layout/RepeatingBendingProcessNew"/>
    <dgm:cxn modelId="{B50499BF-E395-4F6C-A76D-DCF609273186}" type="presOf" srcId="{1F0FB2EE-4143-43D1-817A-9730FE873531}" destId="{851C469B-4738-4C0C-BB28-65638982C38B}" srcOrd="0" destOrd="0" presId="urn:microsoft.com/office/officeart/2016/7/layout/RepeatingBendingProcessNew"/>
    <dgm:cxn modelId="{87998FD1-A301-4733-9331-1795CC56534D}" srcId="{1F0FB2EE-4143-43D1-817A-9730FE873531}" destId="{1A066BF7-810B-498E-9B71-4BE604C35145}" srcOrd="0" destOrd="0" parTransId="{551E2BC4-322B-4917-80F0-6F289DD131BD}" sibTransId="{BCD89840-710B-41CC-80E1-A699FA6BF644}"/>
    <dgm:cxn modelId="{E4518D17-67B6-480C-B541-3343826F634F}" type="presParOf" srcId="{851C469B-4738-4C0C-BB28-65638982C38B}" destId="{C08DA1DB-A5BB-4191-BA8F-58B16CE1A811}"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0FB2EE-4143-43D1-817A-9730FE873531}"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1A066BF7-810B-498E-9B71-4BE604C35145}">
      <dgm:prSet phldrT="[Text]" custT="1"/>
      <dgm:spPr/>
      <dgm:t>
        <a:bodyPr/>
        <a:lstStyle/>
        <a:p>
          <a:r>
            <a:rPr lang="en-US" sz="2100" dirty="0">
              <a:latin typeface="Arial" panose="020B0604020202020204" pitchFamily="34" charset="0"/>
              <a:cs typeface="Arial" panose="020B0604020202020204" pitchFamily="34" charset="0"/>
            </a:rPr>
            <a:t>PRIVATELY FUNDED</a:t>
          </a:r>
        </a:p>
        <a:p>
          <a:r>
            <a:rPr lang="en-US" sz="1600" dirty="0">
              <a:latin typeface="Arial" panose="020B0604020202020204" pitchFamily="34" charset="0"/>
              <a:cs typeface="Arial" panose="020B0604020202020204" pitchFamily="34" charset="0"/>
            </a:rPr>
            <a:t>(no federal, state, local funding, including grants, loans, programs, tax credits)</a:t>
          </a:r>
        </a:p>
      </dgm:t>
    </dgm:pt>
    <dgm:pt modelId="{551E2BC4-322B-4917-80F0-6F289DD131BD}" type="parTrans" cxnId="{87998FD1-A301-4733-9331-1795CC56534D}">
      <dgm:prSet/>
      <dgm:spPr/>
      <dgm:t>
        <a:bodyPr/>
        <a:lstStyle/>
        <a:p>
          <a:endParaRPr lang="en-US"/>
        </a:p>
      </dgm:t>
    </dgm:pt>
    <dgm:pt modelId="{BCD89840-710B-41CC-80E1-A699FA6BF644}" type="sibTrans" cxnId="{87998FD1-A301-4733-9331-1795CC56534D}">
      <dgm:prSet/>
      <dgm:spPr>
        <a:ln>
          <a:solidFill>
            <a:schemeClr val="tx1">
              <a:lumMod val="75000"/>
              <a:lumOff val="25000"/>
            </a:schemeClr>
          </a:solidFill>
        </a:ln>
      </dgm:spPr>
      <dgm:t>
        <a:bodyPr/>
        <a:lstStyle/>
        <a:p>
          <a:endParaRPr lang="en-US" dirty="0"/>
        </a:p>
      </dgm:t>
    </dgm:pt>
    <dgm:pt modelId="{9252A2D7-ECD4-458F-B2BB-B6333EF341C4}">
      <dgm:prSet phldrT="[Text]" custT="1"/>
      <dgm:spPr/>
      <dgm:t>
        <a:bodyPr/>
        <a:lstStyle/>
        <a:p>
          <a:r>
            <a:rPr lang="en-US" sz="2000" dirty="0">
              <a:latin typeface="Arial" panose="020B0604020202020204" pitchFamily="34" charset="0"/>
              <a:cs typeface="Arial" panose="020B0604020202020204" pitchFamily="34" charset="0"/>
            </a:rPr>
            <a:t>CONSTRUCTED PRIOR TO </a:t>
          </a:r>
        </a:p>
        <a:p>
          <a:r>
            <a:rPr lang="en-US" sz="2000" dirty="0">
              <a:latin typeface="Arial" panose="020B0604020202020204" pitchFamily="34" charset="0"/>
              <a:cs typeface="Arial" panose="020B0604020202020204" pitchFamily="34" charset="0"/>
            </a:rPr>
            <a:t>MARCH 13, 1991 </a:t>
          </a:r>
        </a:p>
        <a:p>
          <a:r>
            <a:rPr lang="en-US" sz="2000" dirty="0">
              <a:latin typeface="Arial" panose="020B0604020202020204" pitchFamily="34" charset="0"/>
              <a:cs typeface="Arial" panose="020B0604020202020204" pitchFamily="34" charset="0"/>
            </a:rPr>
            <a:t>(for any use)</a:t>
          </a:r>
        </a:p>
      </dgm:t>
    </dgm:pt>
    <dgm:pt modelId="{311917B2-9CA5-4AEA-A561-283F36BA9267}" type="parTrans" cxnId="{0A72A02A-BAE1-48AC-B158-111E2F363615}">
      <dgm:prSet/>
      <dgm:spPr/>
      <dgm:t>
        <a:bodyPr/>
        <a:lstStyle/>
        <a:p>
          <a:endParaRPr lang="en-US"/>
        </a:p>
      </dgm:t>
    </dgm:pt>
    <dgm:pt modelId="{61B195D9-EB3C-4802-A6AB-664066A6DE01}" type="sibTrans" cxnId="{0A72A02A-BAE1-48AC-B158-111E2F363615}">
      <dgm:prSet/>
      <dgm:spPr>
        <a:ln>
          <a:solidFill>
            <a:schemeClr val="tx1">
              <a:lumMod val="75000"/>
              <a:lumOff val="25000"/>
            </a:schemeClr>
          </a:solidFill>
        </a:ln>
      </dgm:spPr>
      <dgm:t>
        <a:bodyPr/>
        <a:lstStyle/>
        <a:p>
          <a:endParaRPr lang="en-US" dirty="0"/>
        </a:p>
      </dgm:t>
    </dgm:pt>
    <dgm:pt modelId="{E577C89B-FE67-4FD5-B67B-A9D2B5CF35FB}">
      <dgm:prSet phldrT="[Text]"/>
      <dgm:spPr/>
      <dgm:t>
        <a:bodyPr/>
        <a:lstStyle/>
        <a:p>
          <a:r>
            <a:rPr lang="en-US" dirty="0">
              <a:latin typeface="Arial" panose="020B0604020202020204" pitchFamily="34" charset="0"/>
              <a:cs typeface="Arial" panose="020B0604020202020204" pitchFamily="34" charset="0"/>
            </a:rPr>
            <a:t>NO OBLIGATION TO PROVIDE ACCESSIBLE FEATURES EXCEPT PUBLIC AREAS </a:t>
          </a:r>
        </a:p>
        <a:p>
          <a:r>
            <a:rPr lang="en-US" dirty="0">
              <a:latin typeface="Arial" panose="020B0604020202020204" pitchFamily="34" charset="0"/>
              <a:cs typeface="Arial" panose="020B0604020202020204" pitchFamily="34" charset="0"/>
            </a:rPr>
            <a:t>(i.e. leasing office)</a:t>
          </a:r>
        </a:p>
      </dgm:t>
    </dgm:pt>
    <dgm:pt modelId="{C1215F53-183B-4576-9940-C093E9334C1D}" type="parTrans" cxnId="{1EF02D92-F5CE-4D6F-8A0D-BEE4E9168B61}">
      <dgm:prSet/>
      <dgm:spPr/>
      <dgm:t>
        <a:bodyPr/>
        <a:lstStyle/>
        <a:p>
          <a:endParaRPr lang="en-US"/>
        </a:p>
      </dgm:t>
    </dgm:pt>
    <dgm:pt modelId="{895F126D-CBF0-4835-ACDB-7CA05B5379BC}" type="sibTrans" cxnId="{1EF02D92-F5CE-4D6F-8A0D-BEE4E9168B61}">
      <dgm:prSet/>
      <dgm:spPr/>
      <dgm:t>
        <a:bodyPr/>
        <a:lstStyle/>
        <a:p>
          <a:endParaRPr lang="en-US"/>
        </a:p>
      </dgm:t>
    </dgm:pt>
    <dgm:pt modelId="{49D0912B-E5A1-4282-A5F4-00959BA4E8A6}" type="pres">
      <dgm:prSet presAssocID="{1F0FB2EE-4143-43D1-817A-9730FE873531}" presName="Name0" presStyleCnt="0">
        <dgm:presLayoutVars>
          <dgm:dir/>
          <dgm:resizeHandles val="exact"/>
        </dgm:presLayoutVars>
      </dgm:prSet>
      <dgm:spPr/>
    </dgm:pt>
    <dgm:pt modelId="{B5F983C1-27D1-4E92-9534-461002E4251E}" type="pres">
      <dgm:prSet presAssocID="{1A066BF7-810B-498E-9B71-4BE604C35145}" presName="node" presStyleLbl="node1" presStyleIdx="0" presStyleCnt="3">
        <dgm:presLayoutVars>
          <dgm:bulletEnabled val="1"/>
        </dgm:presLayoutVars>
      </dgm:prSet>
      <dgm:spPr/>
    </dgm:pt>
    <dgm:pt modelId="{1B5AAF6F-A1FB-461E-A9A5-60422A69E69E}" type="pres">
      <dgm:prSet presAssocID="{BCD89840-710B-41CC-80E1-A699FA6BF644}" presName="sibTrans" presStyleLbl="sibTrans1D1" presStyleIdx="0" presStyleCnt="2"/>
      <dgm:spPr/>
    </dgm:pt>
    <dgm:pt modelId="{B273381A-E3BF-4E1C-A012-83303EE8C5C3}" type="pres">
      <dgm:prSet presAssocID="{BCD89840-710B-41CC-80E1-A699FA6BF644}" presName="connectorText" presStyleLbl="sibTrans1D1" presStyleIdx="0" presStyleCnt="2"/>
      <dgm:spPr/>
    </dgm:pt>
    <dgm:pt modelId="{B2CFC459-6979-4E95-AA64-339D52C4848F}" type="pres">
      <dgm:prSet presAssocID="{9252A2D7-ECD4-458F-B2BB-B6333EF341C4}" presName="node" presStyleLbl="node1" presStyleIdx="1" presStyleCnt="3">
        <dgm:presLayoutVars>
          <dgm:bulletEnabled val="1"/>
        </dgm:presLayoutVars>
      </dgm:prSet>
      <dgm:spPr/>
    </dgm:pt>
    <dgm:pt modelId="{0368FAC4-6865-441B-89E2-25C940ABFF85}" type="pres">
      <dgm:prSet presAssocID="{61B195D9-EB3C-4802-A6AB-664066A6DE01}" presName="sibTrans" presStyleLbl="sibTrans1D1" presStyleIdx="1" presStyleCnt="2"/>
      <dgm:spPr/>
    </dgm:pt>
    <dgm:pt modelId="{641081BD-DAF5-4D38-8834-63718526293A}" type="pres">
      <dgm:prSet presAssocID="{61B195D9-EB3C-4802-A6AB-664066A6DE01}" presName="connectorText" presStyleLbl="sibTrans1D1" presStyleIdx="1" presStyleCnt="2"/>
      <dgm:spPr/>
    </dgm:pt>
    <dgm:pt modelId="{F649FAD2-E9DD-48EE-AF45-3D7C38C0B5A0}" type="pres">
      <dgm:prSet presAssocID="{E577C89B-FE67-4FD5-B67B-A9D2B5CF35FB}" presName="node" presStyleLbl="node1" presStyleIdx="2" presStyleCnt="3">
        <dgm:presLayoutVars>
          <dgm:bulletEnabled val="1"/>
        </dgm:presLayoutVars>
      </dgm:prSet>
      <dgm:spPr/>
    </dgm:pt>
  </dgm:ptLst>
  <dgm:cxnLst>
    <dgm:cxn modelId="{7750E007-7C4A-4356-B938-6849FF7AFF1C}" type="presOf" srcId="{BCD89840-710B-41CC-80E1-A699FA6BF644}" destId="{B273381A-E3BF-4E1C-A012-83303EE8C5C3}" srcOrd="1" destOrd="0" presId="urn:microsoft.com/office/officeart/2016/7/layout/RepeatingBendingProcessNew"/>
    <dgm:cxn modelId="{0A72A02A-BAE1-48AC-B158-111E2F363615}" srcId="{1F0FB2EE-4143-43D1-817A-9730FE873531}" destId="{9252A2D7-ECD4-458F-B2BB-B6333EF341C4}" srcOrd="1" destOrd="0" parTransId="{311917B2-9CA5-4AEA-A561-283F36BA9267}" sibTransId="{61B195D9-EB3C-4802-A6AB-664066A6DE01}"/>
    <dgm:cxn modelId="{3B9DC13B-D24E-41D3-90E1-3996047C0F1D}" type="presOf" srcId="{9252A2D7-ECD4-458F-B2BB-B6333EF341C4}" destId="{B2CFC459-6979-4E95-AA64-339D52C4848F}" srcOrd="0" destOrd="0" presId="urn:microsoft.com/office/officeart/2016/7/layout/RepeatingBendingProcessNew"/>
    <dgm:cxn modelId="{EE024474-6A50-4F02-BD9B-E896CE2E7699}" type="presOf" srcId="{E577C89B-FE67-4FD5-B67B-A9D2B5CF35FB}" destId="{F649FAD2-E9DD-48EE-AF45-3D7C38C0B5A0}" srcOrd="0" destOrd="0" presId="urn:microsoft.com/office/officeart/2016/7/layout/RepeatingBendingProcessNew"/>
    <dgm:cxn modelId="{7B1AE07A-63AB-4C70-94BB-CED44C0D79F9}" type="presOf" srcId="{1F0FB2EE-4143-43D1-817A-9730FE873531}" destId="{49D0912B-E5A1-4282-A5F4-00959BA4E8A6}" srcOrd="0" destOrd="0" presId="urn:microsoft.com/office/officeart/2016/7/layout/RepeatingBendingProcessNew"/>
    <dgm:cxn modelId="{812D7F8F-1218-48C2-AFAD-7A42607A2C51}" type="presOf" srcId="{61B195D9-EB3C-4802-A6AB-664066A6DE01}" destId="{641081BD-DAF5-4D38-8834-63718526293A}" srcOrd="1" destOrd="0" presId="urn:microsoft.com/office/officeart/2016/7/layout/RepeatingBendingProcessNew"/>
    <dgm:cxn modelId="{1EF02D92-F5CE-4D6F-8A0D-BEE4E9168B61}" srcId="{1F0FB2EE-4143-43D1-817A-9730FE873531}" destId="{E577C89B-FE67-4FD5-B67B-A9D2B5CF35FB}" srcOrd="2" destOrd="0" parTransId="{C1215F53-183B-4576-9940-C093E9334C1D}" sibTransId="{895F126D-CBF0-4835-ACDB-7CA05B5379BC}"/>
    <dgm:cxn modelId="{87998FD1-A301-4733-9331-1795CC56534D}" srcId="{1F0FB2EE-4143-43D1-817A-9730FE873531}" destId="{1A066BF7-810B-498E-9B71-4BE604C35145}" srcOrd="0" destOrd="0" parTransId="{551E2BC4-322B-4917-80F0-6F289DD131BD}" sibTransId="{BCD89840-710B-41CC-80E1-A699FA6BF644}"/>
    <dgm:cxn modelId="{2B4144DF-E1E0-4A73-BFD2-785C15766438}" type="presOf" srcId="{BCD89840-710B-41CC-80E1-A699FA6BF644}" destId="{1B5AAF6F-A1FB-461E-A9A5-60422A69E69E}" srcOrd="0" destOrd="0" presId="urn:microsoft.com/office/officeart/2016/7/layout/RepeatingBendingProcessNew"/>
    <dgm:cxn modelId="{57ABD2F8-3FC3-49F4-8CE3-C20306C7DCD6}" type="presOf" srcId="{1A066BF7-810B-498E-9B71-4BE604C35145}" destId="{B5F983C1-27D1-4E92-9534-461002E4251E}" srcOrd="0" destOrd="0" presId="urn:microsoft.com/office/officeart/2016/7/layout/RepeatingBendingProcessNew"/>
    <dgm:cxn modelId="{182942FD-D1D7-4062-B558-34427558ED39}" type="presOf" srcId="{61B195D9-EB3C-4802-A6AB-664066A6DE01}" destId="{0368FAC4-6865-441B-89E2-25C940ABFF85}" srcOrd="0" destOrd="0" presId="urn:microsoft.com/office/officeart/2016/7/layout/RepeatingBendingProcessNew"/>
    <dgm:cxn modelId="{786EE38F-0220-42E9-A2F2-ABFEDF4464BC}" type="presParOf" srcId="{49D0912B-E5A1-4282-A5F4-00959BA4E8A6}" destId="{B5F983C1-27D1-4E92-9534-461002E4251E}" srcOrd="0" destOrd="0" presId="urn:microsoft.com/office/officeart/2016/7/layout/RepeatingBendingProcessNew"/>
    <dgm:cxn modelId="{DC07AC5B-6056-4824-8A74-49682ABCBC30}" type="presParOf" srcId="{49D0912B-E5A1-4282-A5F4-00959BA4E8A6}" destId="{1B5AAF6F-A1FB-461E-A9A5-60422A69E69E}" srcOrd="1" destOrd="0" presId="urn:microsoft.com/office/officeart/2016/7/layout/RepeatingBendingProcessNew"/>
    <dgm:cxn modelId="{4F0F95FA-4FA5-4D27-949E-F14DBFA9D9FC}" type="presParOf" srcId="{1B5AAF6F-A1FB-461E-A9A5-60422A69E69E}" destId="{B273381A-E3BF-4E1C-A012-83303EE8C5C3}" srcOrd="0" destOrd="0" presId="urn:microsoft.com/office/officeart/2016/7/layout/RepeatingBendingProcessNew"/>
    <dgm:cxn modelId="{FE504AF3-8F95-426B-A83C-D239FB039AC8}" type="presParOf" srcId="{49D0912B-E5A1-4282-A5F4-00959BA4E8A6}" destId="{B2CFC459-6979-4E95-AA64-339D52C4848F}" srcOrd="2" destOrd="0" presId="urn:microsoft.com/office/officeart/2016/7/layout/RepeatingBendingProcessNew"/>
    <dgm:cxn modelId="{9CFF67C3-1A61-42CC-8E2D-72ED4ED9C98D}" type="presParOf" srcId="{49D0912B-E5A1-4282-A5F4-00959BA4E8A6}" destId="{0368FAC4-6865-441B-89E2-25C940ABFF85}" srcOrd="3" destOrd="0" presId="urn:microsoft.com/office/officeart/2016/7/layout/RepeatingBendingProcessNew"/>
    <dgm:cxn modelId="{666D9C11-759F-47CA-9139-7644A912BC2F}" type="presParOf" srcId="{0368FAC4-6865-441B-89E2-25C940ABFF85}" destId="{641081BD-DAF5-4D38-8834-63718526293A}" srcOrd="0" destOrd="0" presId="urn:microsoft.com/office/officeart/2016/7/layout/RepeatingBendingProcessNew"/>
    <dgm:cxn modelId="{77D19449-91A7-4D40-AC79-ED685C61B275}" type="presParOf" srcId="{49D0912B-E5A1-4282-A5F4-00959BA4E8A6}" destId="{F649FAD2-E9DD-48EE-AF45-3D7C38C0B5A0}"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0FB2EE-4143-43D1-817A-9730FE873531}"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1A066BF7-810B-498E-9B71-4BE604C35145}">
      <dgm:prSet phldrT="[Text]" custT="1"/>
      <dgm:spPr>
        <a:solidFill>
          <a:schemeClr val="accent2">
            <a:lumMod val="75000"/>
          </a:schemeClr>
        </a:solidFill>
      </dgm:spPr>
      <dgm:t>
        <a:bodyPr/>
        <a:lstStyle/>
        <a:p>
          <a:r>
            <a:rPr lang="en-US" sz="2100" dirty="0">
              <a:latin typeface="Arial" panose="020B0604020202020204" pitchFamily="34" charset="0"/>
              <a:cs typeface="Arial" panose="020B0604020202020204" pitchFamily="34" charset="0"/>
            </a:rPr>
            <a:t>PUBLICLY FUNDED</a:t>
          </a:r>
        </a:p>
        <a:p>
          <a:r>
            <a:rPr lang="en-US" sz="1600" dirty="0">
              <a:latin typeface="Arial" panose="020B0604020202020204" pitchFamily="34" charset="0"/>
              <a:cs typeface="Arial" panose="020B0604020202020204" pitchFamily="34" charset="0"/>
            </a:rPr>
            <a:t>(any type of federal, state, or local assistance)</a:t>
          </a:r>
        </a:p>
      </dgm:t>
    </dgm:pt>
    <dgm:pt modelId="{551E2BC4-322B-4917-80F0-6F289DD131BD}" type="parTrans" cxnId="{87998FD1-A301-4733-9331-1795CC56534D}">
      <dgm:prSet/>
      <dgm:spPr/>
      <dgm:t>
        <a:bodyPr/>
        <a:lstStyle/>
        <a:p>
          <a:endParaRPr lang="en-US"/>
        </a:p>
      </dgm:t>
    </dgm:pt>
    <dgm:pt modelId="{BCD89840-710B-41CC-80E1-A699FA6BF644}" type="sibTrans" cxnId="{87998FD1-A301-4733-9331-1795CC56534D}">
      <dgm:prSet/>
      <dgm:spPr>
        <a:ln>
          <a:solidFill>
            <a:schemeClr val="accent4">
              <a:lumMod val="50000"/>
            </a:schemeClr>
          </a:solidFill>
        </a:ln>
      </dgm:spPr>
      <dgm:t>
        <a:bodyPr/>
        <a:lstStyle/>
        <a:p>
          <a:endParaRPr lang="en-US" dirty="0"/>
        </a:p>
      </dgm:t>
    </dgm:pt>
    <dgm:pt modelId="{9252A2D7-ECD4-458F-B2BB-B6333EF341C4}">
      <dgm:prSet phldrT="[Text]" custT="1"/>
      <dgm:spPr>
        <a:solidFill>
          <a:schemeClr val="accent4">
            <a:lumMod val="75000"/>
          </a:schemeClr>
        </a:solidFill>
      </dgm:spPr>
      <dgm:t>
        <a:bodyPr/>
        <a:lstStyle/>
        <a:p>
          <a:r>
            <a:rPr lang="en-US" sz="2000" dirty="0">
              <a:latin typeface="Arial" panose="020B0604020202020204" pitchFamily="34" charset="0"/>
              <a:cs typeface="Arial" panose="020B0604020202020204" pitchFamily="34" charset="0"/>
            </a:rPr>
            <a:t>COMPLY WITH CBC CHAPTER 11A &amp; 11B</a:t>
          </a:r>
        </a:p>
        <a:p>
          <a:r>
            <a:rPr lang="en-US" sz="2000" dirty="0">
              <a:latin typeface="Arial" panose="020B0604020202020204" pitchFamily="34" charset="0"/>
              <a:cs typeface="Arial" panose="020B0604020202020204" pitchFamily="34" charset="0"/>
            </a:rPr>
            <a:t>(city review)</a:t>
          </a:r>
        </a:p>
      </dgm:t>
    </dgm:pt>
    <dgm:pt modelId="{311917B2-9CA5-4AEA-A561-283F36BA9267}" type="parTrans" cxnId="{0A72A02A-BAE1-48AC-B158-111E2F363615}">
      <dgm:prSet/>
      <dgm:spPr/>
      <dgm:t>
        <a:bodyPr/>
        <a:lstStyle/>
        <a:p>
          <a:endParaRPr lang="en-US"/>
        </a:p>
      </dgm:t>
    </dgm:pt>
    <dgm:pt modelId="{61B195D9-EB3C-4802-A6AB-664066A6DE01}" type="sibTrans" cxnId="{0A72A02A-BAE1-48AC-B158-111E2F363615}">
      <dgm:prSet/>
      <dgm:spPr>
        <a:ln>
          <a:solidFill>
            <a:schemeClr val="accent4">
              <a:lumMod val="75000"/>
            </a:schemeClr>
          </a:solidFill>
        </a:ln>
      </dgm:spPr>
      <dgm:t>
        <a:bodyPr/>
        <a:lstStyle/>
        <a:p>
          <a:endParaRPr lang="en-US" dirty="0"/>
        </a:p>
      </dgm:t>
    </dgm:pt>
    <dgm:pt modelId="{E577C89B-FE67-4FD5-B67B-A9D2B5CF35FB}">
      <dgm:prSet phldrT="[Text]"/>
      <dgm:spPr>
        <a:solidFill>
          <a:schemeClr val="accent6">
            <a:lumMod val="75000"/>
          </a:schemeClr>
        </a:solidFill>
      </dgm:spPr>
      <dgm:t>
        <a:bodyPr/>
        <a:lstStyle/>
        <a:p>
          <a:r>
            <a:rPr lang="en-US" dirty="0">
              <a:latin typeface="Arial" panose="020B0604020202020204" pitchFamily="34" charset="0"/>
              <a:cs typeface="Arial" panose="020B0604020202020204" pitchFamily="34" charset="0"/>
            </a:rPr>
            <a:t>COMPLY WITH OTHER STANDARDS AS REQ’D BY FUNDING SOURCE</a:t>
          </a:r>
        </a:p>
        <a:p>
          <a:r>
            <a:rPr lang="en-US" dirty="0">
              <a:latin typeface="Arial" panose="020B0604020202020204" pitchFamily="34" charset="0"/>
              <a:cs typeface="Arial" panose="020B0604020202020204" pitchFamily="34" charset="0"/>
            </a:rPr>
            <a:t>(developer / architect responsibility)</a:t>
          </a:r>
        </a:p>
      </dgm:t>
    </dgm:pt>
    <dgm:pt modelId="{C1215F53-183B-4576-9940-C093E9334C1D}" type="parTrans" cxnId="{1EF02D92-F5CE-4D6F-8A0D-BEE4E9168B61}">
      <dgm:prSet/>
      <dgm:spPr/>
      <dgm:t>
        <a:bodyPr/>
        <a:lstStyle/>
        <a:p>
          <a:endParaRPr lang="en-US"/>
        </a:p>
      </dgm:t>
    </dgm:pt>
    <dgm:pt modelId="{895F126D-CBF0-4835-ACDB-7CA05B5379BC}" type="sibTrans" cxnId="{1EF02D92-F5CE-4D6F-8A0D-BEE4E9168B61}">
      <dgm:prSet/>
      <dgm:spPr/>
      <dgm:t>
        <a:bodyPr/>
        <a:lstStyle/>
        <a:p>
          <a:endParaRPr lang="en-US"/>
        </a:p>
      </dgm:t>
    </dgm:pt>
    <dgm:pt modelId="{49D0912B-E5A1-4282-A5F4-00959BA4E8A6}" type="pres">
      <dgm:prSet presAssocID="{1F0FB2EE-4143-43D1-817A-9730FE873531}" presName="Name0" presStyleCnt="0">
        <dgm:presLayoutVars>
          <dgm:dir/>
          <dgm:resizeHandles val="exact"/>
        </dgm:presLayoutVars>
      </dgm:prSet>
      <dgm:spPr/>
    </dgm:pt>
    <dgm:pt modelId="{B5F983C1-27D1-4E92-9534-461002E4251E}" type="pres">
      <dgm:prSet presAssocID="{1A066BF7-810B-498E-9B71-4BE604C35145}" presName="node" presStyleLbl="node1" presStyleIdx="0" presStyleCnt="3">
        <dgm:presLayoutVars>
          <dgm:bulletEnabled val="1"/>
        </dgm:presLayoutVars>
      </dgm:prSet>
      <dgm:spPr/>
    </dgm:pt>
    <dgm:pt modelId="{1B5AAF6F-A1FB-461E-A9A5-60422A69E69E}" type="pres">
      <dgm:prSet presAssocID="{BCD89840-710B-41CC-80E1-A699FA6BF644}" presName="sibTrans" presStyleLbl="sibTrans1D1" presStyleIdx="0" presStyleCnt="2"/>
      <dgm:spPr/>
    </dgm:pt>
    <dgm:pt modelId="{B273381A-E3BF-4E1C-A012-83303EE8C5C3}" type="pres">
      <dgm:prSet presAssocID="{BCD89840-710B-41CC-80E1-A699FA6BF644}" presName="connectorText" presStyleLbl="sibTrans1D1" presStyleIdx="0" presStyleCnt="2"/>
      <dgm:spPr/>
    </dgm:pt>
    <dgm:pt modelId="{B2CFC459-6979-4E95-AA64-339D52C4848F}" type="pres">
      <dgm:prSet presAssocID="{9252A2D7-ECD4-458F-B2BB-B6333EF341C4}" presName="node" presStyleLbl="node1" presStyleIdx="1" presStyleCnt="3">
        <dgm:presLayoutVars>
          <dgm:bulletEnabled val="1"/>
        </dgm:presLayoutVars>
      </dgm:prSet>
      <dgm:spPr/>
    </dgm:pt>
    <dgm:pt modelId="{0368FAC4-6865-441B-89E2-25C940ABFF85}" type="pres">
      <dgm:prSet presAssocID="{61B195D9-EB3C-4802-A6AB-664066A6DE01}" presName="sibTrans" presStyleLbl="sibTrans1D1" presStyleIdx="1" presStyleCnt="2"/>
      <dgm:spPr/>
    </dgm:pt>
    <dgm:pt modelId="{641081BD-DAF5-4D38-8834-63718526293A}" type="pres">
      <dgm:prSet presAssocID="{61B195D9-EB3C-4802-A6AB-664066A6DE01}" presName="connectorText" presStyleLbl="sibTrans1D1" presStyleIdx="1" presStyleCnt="2"/>
      <dgm:spPr/>
    </dgm:pt>
    <dgm:pt modelId="{F649FAD2-E9DD-48EE-AF45-3D7C38C0B5A0}" type="pres">
      <dgm:prSet presAssocID="{E577C89B-FE67-4FD5-B67B-A9D2B5CF35FB}" presName="node" presStyleLbl="node1" presStyleIdx="2" presStyleCnt="3">
        <dgm:presLayoutVars>
          <dgm:bulletEnabled val="1"/>
        </dgm:presLayoutVars>
      </dgm:prSet>
      <dgm:spPr/>
    </dgm:pt>
  </dgm:ptLst>
  <dgm:cxnLst>
    <dgm:cxn modelId="{7750E007-7C4A-4356-B938-6849FF7AFF1C}" type="presOf" srcId="{BCD89840-710B-41CC-80E1-A699FA6BF644}" destId="{B273381A-E3BF-4E1C-A012-83303EE8C5C3}" srcOrd="1" destOrd="0" presId="urn:microsoft.com/office/officeart/2016/7/layout/RepeatingBendingProcessNew"/>
    <dgm:cxn modelId="{0A72A02A-BAE1-48AC-B158-111E2F363615}" srcId="{1F0FB2EE-4143-43D1-817A-9730FE873531}" destId="{9252A2D7-ECD4-458F-B2BB-B6333EF341C4}" srcOrd="1" destOrd="0" parTransId="{311917B2-9CA5-4AEA-A561-283F36BA9267}" sibTransId="{61B195D9-EB3C-4802-A6AB-664066A6DE01}"/>
    <dgm:cxn modelId="{3B9DC13B-D24E-41D3-90E1-3996047C0F1D}" type="presOf" srcId="{9252A2D7-ECD4-458F-B2BB-B6333EF341C4}" destId="{B2CFC459-6979-4E95-AA64-339D52C4848F}" srcOrd="0" destOrd="0" presId="urn:microsoft.com/office/officeart/2016/7/layout/RepeatingBendingProcessNew"/>
    <dgm:cxn modelId="{EE024474-6A50-4F02-BD9B-E896CE2E7699}" type="presOf" srcId="{E577C89B-FE67-4FD5-B67B-A9D2B5CF35FB}" destId="{F649FAD2-E9DD-48EE-AF45-3D7C38C0B5A0}" srcOrd="0" destOrd="0" presId="urn:microsoft.com/office/officeart/2016/7/layout/RepeatingBendingProcessNew"/>
    <dgm:cxn modelId="{7B1AE07A-63AB-4C70-94BB-CED44C0D79F9}" type="presOf" srcId="{1F0FB2EE-4143-43D1-817A-9730FE873531}" destId="{49D0912B-E5A1-4282-A5F4-00959BA4E8A6}" srcOrd="0" destOrd="0" presId="urn:microsoft.com/office/officeart/2016/7/layout/RepeatingBendingProcessNew"/>
    <dgm:cxn modelId="{812D7F8F-1218-48C2-AFAD-7A42607A2C51}" type="presOf" srcId="{61B195D9-EB3C-4802-A6AB-664066A6DE01}" destId="{641081BD-DAF5-4D38-8834-63718526293A}" srcOrd="1" destOrd="0" presId="urn:microsoft.com/office/officeart/2016/7/layout/RepeatingBendingProcessNew"/>
    <dgm:cxn modelId="{1EF02D92-F5CE-4D6F-8A0D-BEE4E9168B61}" srcId="{1F0FB2EE-4143-43D1-817A-9730FE873531}" destId="{E577C89B-FE67-4FD5-B67B-A9D2B5CF35FB}" srcOrd="2" destOrd="0" parTransId="{C1215F53-183B-4576-9940-C093E9334C1D}" sibTransId="{895F126D-CBF0-4835-ACDB-7CA05B5379BC}"/>
    <dgm:cxn modelId="{87998FD1-A301-4733-9331-1795CC56534D}" srcId="{1F0FB2EE-4143-43D1-817A-9730FE873531}" destId="{1A066BF7-810B-498E-9B71-4BE604C35145}" srcOrd="0" destOrd="0" parTransId="{551E2BC4-322B-4917-80F0-6F289DD131BD}" sibTransId="{BCD89840-710B-41CC-80E1-A699FA6BF644}"/>
    <dgm:cxn modelId="{2B4144DF-E1E0-4A73-BFD2-785C15766438}" type="presOf" srcId="{BCD89840-710B-41CC-80E1-A699FA6BF644}" destId="{1B5AAF6F-A1FB-461E-A9A5-60422A69E69E}" srcOrd="0" destOrd="0" presId="urn:microsoft.com/office/officeart/2016/7/layout/RepeatingBendingProcessNew"/>
    <dgm:cxn modelId="{57ABD2F8-3FC3-49F4-8CE3-C20306C7DCD6}" type="presOf" srcId="{1A066BF7-810B-498E-9B71-4BE604C35145}" destId="{B5F983C1-27D1-4E92-9534-461002E4251E}" srcOrd="0" destOrd="0" presId="urn:microsoft.com/office/officeart/2016/7/layout/RepeatingBendingProcessNew"/>
    <dgm:cxn modelId="{182942FD-D1D7-4062-B558-34427558ED39}" type="presOf" srcId="{61B195D9-EB3C-4802-A6AB-664066A6DE01}" destId="{0368FAC4-6865-441B-89E2-25C940ABFF85}" srcOrd="0" destOrd="0" presId="urn:microsoft.com/office/officeart/2016/7/layout/RepeatingBendingProcessNew"/>
    <dgm:cxn modelId="{786EE38F-0220-42E9-A2F2-ABFEDF4464BC}" type="presParOf" srcId="{49D0912B-E5A1-4282-A5F4-00959BA4E8A6}" destId="{B5F983C1-27D1-4E92-9534-461002E4251E}" srcOrd="0" destOrd="0" presId="urn:microsoft.com/office/officeart/2016/7/layout/RepeatingBendingProcessNew"/>
    <dgm:cxn modelId="{DC07AC5B-6056-4824-8A74-49682ABCBC30}" type="presParOf" srcId="{49D0912B-E5A1-4282-A5F4-00959BA4E8A6}" destId="{1B5AAF6F-A1FB-461E-A9A5-60422A69E69E}" srcOrd="1" destOrd="0" presId="urn:microsoft.com/office/officeart/2016/7/layout/RepeatingBendingProcessNew"/>
    <dgm:cxn modelId="{4F0F95FA-4FA5-4D27-949E-F14DBFA9D9FC}" type="presParOf" srcId="{1B5AAF6F-A1FB-461E-A9A5-60422A69E69E}" destId="{B273381A-E3BF-4E1C-A012-83303EE8C5C3}" srcOrd="0" destOrd="0" presId="urn:microsoft.com/office/officeart/2016/7/layout/RepeatingBendingProcessNew"/>
    <dgm:cxn modelId="{FE504AF3-8F95-426B-A83C-D239FB039AC8}" type="presParOf" srcId="{49D0912B-E5A1-4282-A5F4-00959BA4E8A6}" destId="{B2CFC459-6979-4E95-AA64-339D52C4848F}" srcOrd="2" destOrd="0" presId="urn:microsoft.com/office/officeart/2016/7/layout/RepeatingBendingProcessNew"/>
    <dgm:cxn modelId="{9CFF67C3-1A61-42CC-8E2D-72ED4ED9C98D}" type="presParOf" srcId="{49D0912B-E5A1-4282-A5F4-00959BA4E8A6}" destId="{0368FAC4-6865-441B-89E2-25C940ABFF85}" srcOrd="3" destOrd="0" presId="urn:microsoft.com/office/officeart/2016/7/layout/RepeatingBendingProcessNew"/>
    <dgm:cxn modelId="{666D9C11-759F-47CA-9139-7644A912BC2F}" type="presParOf" srcId="{0368FAC4-6865-441B-89E2-25C940ABFF85}" destId="{641081BD-DAF5-4D38-8834-63718526293A}" srcOrd="0" destOrd="0" presId="urn:microsoft.com/office/officeart/2016/7/layout/RepeatingBendingProcessNew"/>
    <dgm:cxn modelId="{77D19449-91A7-4D40-AC79-ED685C61B275}" type="presParOf" srcId="{49D0912B-E5A1-4282-A5F4-00959BA4E8A6}" destId="{F649FAD2-E9DD-48EE-AF45-3D7C38C0B5A0}" srcOrd="4" destOrd="0" presId="urn:microsoft.com/office/officeart/2016/7/layout/RepeatingBendingProcessNew"/>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0FB2EE-4143-43D1-817A-9730FE873531}"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1A066BF7-810B-498E-9B71-4BE604C35145}">
      <dgm:prSet phldrT="[Text]"/>
      <dgm:spPr/>
      <dgm:t>
        <a:bodyPr/>
        <a:lstStyle/>
        <a:p>
          <a:pPr>
            <a:lnSpc>
              <a:spcPct val="100000"/>
            </a:lnSpc>
          </a:pPr>
          <a:r>
            <a:rPr lang="en-US" dirty="0">
              <a:latin typeface="Arial" panose="020B0604020202020204" pitchFamily="34" charset="0"/>
              <a:cs typeface="Arial" panose="020B0604020202020204" pitchFamily="34" charset="0"/>
            </a:rPr>
            <a:t>BUILDING PERMIT / PLAN CHECK FEES ARE CALCULATED BASED ON THE PROJECT VALUATION</a:t>
          </a:r>
        </a:p>
      </dgm:t>
    </dgm:pt>
    <dgm:pt modelId="{551E2BC4-322B-4917-80F0-6F289DD131BD}" type="parTrans" cxnId="{87998FD1-A301-4733-9331-1795CC56534D}">
      <dgm:prSet/>
      <dgm:spPr/>
      <dgm:t>
        <a:bodyPr/>
        <a:lstStyle/>
        <a:p>
          <a:endParaRPr lang="en-US"/>
        </a:p>
      </dgm:t>
    </dgm:pt>
    <dgm:pt modelId="{BCD89840-710B-41CC-80E1-A699FA6BF644}" type="sibTrans" cxnId="{87998FD1-A301-4733-9331-1795CC56534D}">
      <dgm:prSet/>
      <dgm:spPr/>
      <dgm:t>
        <a:bodyPr/>
        <a:lstStyle/>
        <a:p>
          <a:pPr>
            <a:lnSpc>
              <a:spcPct val="100000"/>
            </a:lnSpc>
          </a:pPr>
          <a:endParaRPr lang="en-US"/>
        </a:p>
      </dgm:t>
    </dgm:pt>
    <dgm:pt modelId="{9252A2D7-ECD4-458F-B2BB-B6333EF341C4}">
      <dgm:prSet phldrT="[Text]"/>
      <dgm:spPr/>
      <dgm:t>
        <a:bodyPr/>
        <a:lstStyle/>
        <a:p>
          <a:pPr>
            <a:lnSpc>
              <a:spcPct val="100000"/>
            </a:lnSpc>
          </a:pPr>
          <a:r>
            <a:rPr lang="en-US" dirty="0">
              <a:latin typeface="Arial" panose="020B0604020202020204" pitchFamily="34" charset="0"/>
              <a:cs typeface="Arial" panose="020B0604020202020204" pitchFamily="34" charset="0"/>
            </a:rPr>
            <a:t>ADDITIONAL FEES MAY BE REQUIRED FROM OTHER AGENCIES SUCH AS THE SCHOOL DISTRICT</a:t>
          </a:r>
        </a:p>
      </dgm:t>
    </dgm:pt>
    <dgm:pt modelId="{311917B2-9CA5-4AEA-A561-283F36BA9267}" type="parTrans" cxnId="{0A72A02A-BAE1-48AC-B158-111E2F363615}">
      <dgm:prSet/>
      <dgm:spPr/>
      <dgm:t>
        <a:bodyPr/>
        <a:lstStyle/>
        <a:p>
          <a:endParaRPr lang="en-US"/>
        </a:p>
      </dgm:t>
    </dgm:pt>
    <dgm:pt modelId="{61B195D9-EB3C-4802-A6AB-664066A6DE01}" type="sibTrans" cxnId="{0A72A02A-BAE1-48AC-B158-111E2F363615}">
      <dgm:prSet/>
      <dgm:spPr/>
      <dgm:t>
        <a:bodyPr/>
        <a:lstStyle/>
        <a:p>
          <a:pPr>
            <a:lnSpc>
              <a:spcPct val="100000"/>
            </a:lnSpc>
          </a:pPr>
          <a:endParaRPr lang="en-US"/>
        </a:p>
      </dgm:t>
    </dgm:pt>
    <dgm:pt modelId="{E577C89B-FE67-4FD5-B67B-A9D2B5CF35FB}">
      <dgm:prSet phldrT="[Text]"/>
      <dgm:spPr/>
      <dgm:t>
        <a:bodyPr/>
        <a:lstStyle/>
        <a:p>
          <a:pPr>
            <a:lnSpc>
              <a:spcPct val="100000"/>
            </a:lnSpc>
          </a:pPr>
          <a:r>
            <a:rPr lang="en-US" dirty="0">
              <a:latin typeface="Arial" panose="020B0604020202020204" pitchFamily="34" charset="0"/>
              <a:cs typeface="Arial" panose="020B0604020202020204" pitchFamily="34" charset="0"/>
            </a:rPr>
            <a:t>PUBLIC FACILITY FEES (IMPACT FEES) MAY BE APPLICABLE IF NEW SQUARE FOOTAGE OR CHANGE OF USE</a:t>
          </a:r>
        </a:p>
      </dgm:t>
    </dgm:pt>
    <dgm:pt modelId="{C1215F53-183B-4576-9940-C093E9334C1D}" type="parTrans" cxnId="{1EF02D92-F5CE-4D6F-8A0D-BEE4E9168B61}">
      <dgm:prSet/>
      <dgm:spPr/>
      <dgm:t>
        <a:bodyPr/>
        <a:lstStyle/>
        <a:p>
          <a:endParaRPr lang="en-US"/>
        </a:p>
      </dgm:t>
    </dgm:pt>
    <dgm:pt modelId="{895F126D-CBF0-4835-ACDB-7CA05B5379BC}" type="sibTrans" cxnId="{1EF02D92-F5CE-4D6F-8A0D-BEE4E9168B61}">
      <dgm:prSet/>
      <dgm:spPr/>
      <dgm:t>
        <a:bodyPr/>
        <a:lstStyle/>
        <a:p>
          <a:pPr>
            <a:lnSpc>
              <a:spcPct val="100000"/>
            </a:lnSpc>
          </a:pPr>
          <a:endParaRPr lang="en-US"/>
        </a:p>
      </dgm:t>
    </dgm:pt>
    <dgm:pt modelId="{7DB892B2-0E0D-420C-B451-7722D28313F7}">
      <dgm:prSet phldrT="[Text]"/>
      <dgm:spPr/>
      <dgm:t>
        <a:bodyPr/>
        <a:lstStyle/>
        <a:p>
          <a:pPr>
            <a:lnSpc>
              <a:spcPct val="100000"/>
            </a:lnSpc>
          </a:pPr>
          <a:r>
            <a:rPr lang="en-US" dirty="0">
              <a:latin typeface="Arial" panose="020B0604020202020204" pitchFamily="34" charset="0"/>
              <a:cs typeface="Arial" panose="020B0604020202020204" pitchFamily="34" charset="0"/>
            </a:rPr>
            <a:t>SOME PFFs WAIVED FOR DOWNTOWN RESIDENTIAL PROJECTS, CREDITS AVAILABLE FOR DEMOLISHED BLDGS</a:t>
          </a:r>
          <a:endParaRPr lang="en-US" u="sng" dirty="0">
            <a:latin typeface="Arial" panose="020B0604020202020204" pitchFamily="34" charset="0"/>
            <a:cs typeface="Arial" panose="020B0604020202020204" pitchFamily="34" charset="0"/>
          </a:endParaRPr>
        </a:p>
      </dgm:t>
    </dgm:pt>
    <dgm:pt modelId="{76A5E238-62E3-48E2-B973-3966EC01419B}" type="parTrans" cxnId="{9C8D409F-E410-4D31-9461-8DF8B8961623}">
      <dgm:prSet/>
      <dgm:spPr/>
      <dgm:t>
        <a:bodyPr/>
        <a:lstStyle/>
        <a:p>
          <a:endParaRPr lang="en-US"/>
        </a:p>
      </dgm:t>
    </dgm:pt>
    <dgm:pt modelId="{5BF1F0BD-2C92-4CA1-93CD-3EA2E09F4EE2}" type="sibTrans" cxnId="{9C8D409F-E410-4D31-9461-8DF8B8961623}">
      <dgm:prSet/>
      <dgm:spPr/>
      <dgm:t>
        <a:bodyPr/>
        <a:lstStyle/>
        <a:p>
          <a:endParaRPr lang="en-US"/>
        </a:p>
      </dgm:t>
    </dgm:pt>
    <dgm:pt modelId="{57F2C8F4-C6E4-4822-B8D5-8C0E8A933CFF}" type="pres">
      <dgm:prSet presAssocID="{1F0FB2EE-4143-43D1-817A-9730FE873531}" presName="root" presStyleCnt="0">
        <dgm:presLayoutVars>
          <dgm:dir/>
          <dgm:resizeHandles val="exact"/>
        </dgm:presLayoutVars>
      </dgm:prSet>
      <dgm:spPr/>
    </dgm:pt>
    <dgm:pt modelId="{3E47DEC7-0C38-4793-A78F-EC82CFF096C3}" type="pres">
      <dgm:prSet presAssocID="{1F0FB2EE-4143-43D1-817A-9730FE873531}" presName="container" presStyleCnt="0">
        <dgm:presLayoutVars>
          <dgm:dir/>
          <dgm:resizeHandles val="exact"/>
        </dgm:presLayoutVars>
      </dgm:prSet>
      <dgm:spPr/>
    </dgm:pt>
    <dgm:pt modelId="{B9BF3447-2F18-46F3-AD92-5759A8476CCD}" type="pres">
      <dgm:prSet presAssocID="{1A066BF7-810B-498E-9B71-4BE604C35145}" presName="compNode" presStyleCnt="0"/>
      <dgm:spPr/>
    </dgm:pt>
    <dgm:pt modelId="{A563C34D-7A1F-42D7-AC3D-139E1676D7FF}" type="pres">
      <dgm:prSet presAssocID="{1A066BF7-810B-498E-9B71-4BE604C35145}" presName="iconBgRect" presStyleLbl="bgShp" presStyleIdx="0" presStyleCnt="4"/>
      <dgm:spPr/>
    </dgm:pt>
    <dgm:pt modelId="{D73CC93E-372F-4CC0-9847-2ECA57973C31}" type="pres">
      <dgm:prSet presAssocID="{1A066BF7-810B-498E-9B71-4BE604C3514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struction Worker"/>
        </a:ext>
      </dgm:extLst>
    </dgm:pt>
    <dgm:pt modelId="{5671DC1B-359E-46FA-B537-2DC0C9D29035}" type="pres">
      <dgm:prSet presAssocID="{1A066BF7-810B-498E-9B71-4BE604C35145}" presName="spaceRect" presStyleCnt="0"/>
      <dgm:spPr/>
    </dgm:pt>
    <dgm:pt modelId="{EA2ADB1B-E7B6-40B8-93A7-32AE91BEFEF4}" type="pres">
      <dgm:prSet presAssocID="{1A066BF7-810B-498E-9B71-4BE604C35145}" presName="textRect" presStyleLbl="revTx" presStyleIdx="0" presStyleCnt="4" custScaleX="112062">
        <dgm:presLayoutVars>
          <dgm:chMax val="1"/>
          <dgm:chPref val="1"/>
        </dgm:presLayoutVars>
      </dgm:prSet>
      <dgm:spPr/>
    </dgm:pt>
    <dgm:pt modelId="{F0ED17DD-333C-4CD4-8CF3-7F07B1C65D7A}" type="pres">
      <dgm:prSet presAssocID="{BCD89840-710B-41CC-80E1-A699FA6BF644}" presName="sibTrans" presStyleLbl="sibTrans2D1" presStyleIdx="0" presStyleCnt="0"/>
      <dgm:spPr/>
    </dgm:pt>
    <dgm:pt modelId="{105B35F7-E1F6-4B8D-BC13-884791334371}" type="pres">
      <dgm:prSet presAssocID="{9252A2D7-ECD4-458F-B2BB-B6333EF341C4}" presName="compNode" presStyleCnt="0"/>
      <dgm:spPr/>
    </dgm:pt>
    <dgm:pt modelId="{06B91662-F364-4531-B023-F4D6E1C6C1CF}" type="pres">
      <dgm:prSet presAssocID="{9252A2D7-ECD4-458F-B2BB-B6333EF341C4}" presName="iconBgRect" presStyleLbl="bgShp" presStyleIdx="1" presStyleCnt="4"/>
      <dgm:spPr/>
    </dgm:pt>
    <dgm:pt modelId="{BAB78BC8-956C-46BB-9C6B-507FCDBB0E60}" type="pres">
      <dgm:prSet presAssocID="{9252A2D7-ECD4-458F-B2BB-B6333EF341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oks"/>
        </a:ext>
      </dgm:extLst>
    </dgm:pt>
    <dgm:pt modelId="{220A8991-6D9C-44A5-93D7-40D9F0D04508}" type="pres">
      <dgm:prSet presAssocID="{9252A2D7-ECD4-458F-B2BB-B6333EF341C4}" presName="spaceRect" presStyleCnt="0"/>
      <dgm:spPr/>
    </dgm:pt>
    <dgm:pt modelId="{6252AC6F-439F-41C4-A2B6-7F31B9A774CC}" type="pres">
      <dgm:prSet presAssocID="{9252A2D7-ECD4-458F-B2BB-B6333EF341C4}" presName="textRect" presStyleLbl="revTx" presStyleIdx="1" presStyleCnt="4">
        <dgm:presLayoutVars>
          <dgm:chMax val="1"/>
          <dgm:chPref val="1"/>
        </dgm:presLayoutVars>
      </dgm:prSet>
      <dgm:spPr/>
    </dgm:pt>
    <dgm:pt modelId="{B97B457D-30BF-42D2-A864-E9462887CBB4}" type="pres">
      <dgm:prSet presAssocID="{61B195D9-EB3C-4802-A6AB-664066A6DE01}" presName="sibTrans" presStyleLbl="sibTrans2D1" presStyleIdx="0" presStyleCnt="0"/>
      <dgm:spPr/>
    </dgm:pt>
    <dgm:pt modelId="{7F84BCE1-52DF-4AD1-A332-4EDF93A5A5F3}" type="pres">
      <dgm:prSet presAssocID="{E577C89B-FE67-4FD5-B67B-A9D2B5CF35FB}" presName="compNode" presStyleCnt="0"/>
      <dgm:spPr/>
    </dgm:pt>
    <dgm:pt modelId="{AD4D3E33-8D78-4BDC-AFE3-B52059062464}" type="pres">
      <dgm:prSet presAssocID="{E577C89B-FE67-4FD5-B67B-A9D2B5CF35FB}" presName="iconBgRect" presStyleLbl="bgShp" presStyleIdx="2" presStyleCnt="4"/>
      <dgm:spPr/>
    </dgm:pt>
    <dgm:pt modelId="{F479FA0C-8DA1-4337-9F42-CC2424E50BE4}" type="pres">
      <dgm:prSet presAssocID="{E577C89B-FE67-4FD5-B67B-A9D2B5CF35F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ney"/>
        </a:ext>
      </dgm:extLst>
    </dgm:pt>
    <dgm:pt modelId="{38FE78F3-DFB6-4E47-B734-9ABD186013C3}" type="pres">
      <dgm:prSet presAssocID="{E577C89B-FE67-4FD5-B67B-A9D2B5CF35FB}" presName="spaceRect" presStyleCnt="0"/>
      <dgm:spPr/>
    </dgm:pt>
    <dgm:pt modelId="{DEFC4141-C4BE-4499-935A-EA33E0DDE555}" type="pres">
      <dgm:prSet presAssocID="{E577C89B-FE67-4FD5-B67B-A9D2B5CF35FB}" presName="textRect" presStyleLbl="revTx" presStyleIdx="2" presStyleCnt="4" custScaleX="111101">
        <dgm:presLayoutVars>
          <dgm:chMax val="1"/>
          <dgm:chPref val="1"/>
        </dgm:presLayoutVars>
      </dgm:prSet>
      <dgm:spPr/>
    </dgm:pt>
    <dgm:pt modelId="{6E1FE56E-721A-483A-9B9D-D68EEDF9C28B}" type="pres">
      <dgm:prSet presAssocID="{895F126D-CBF0-4835-ACDB-7CA05B5379BC}" presName="sibTrans" presStyleLbl="sibTrans2D1" presStyleIdx="0" presStyleCnt="0"/>
      <dgm:spPr/>
    </dgm:pt>
    <dgm:pt modelId="{B7C7D9DF-A01A-4008-AC5D-E39E6A45322F}" type="pres">
      <dgm:prSet presAssocID="{7DB892B2-0E0D-420C-B451-7722D28313F7}" presName="compNode" presStyleCnt="0"/>
      <dgm:spPr/>
    </dgm:pt>
    <dgm:pt modelId="{1463004A-1652-4D43-BCC2-E18E0AAA65C7}" type="pres">
      <dgm:prSet presAssocID="{7DB892B2-0E0D-420C-B451-7722D28313F7}" presName="iconBgRect" presStyleLbl="bgShp" presStyleIdx="3" presStyleCnt="4"/>
      <dgm:spPr/>
    </dgm:pt>
    <dgm:pt modelId="{12536F46-5EBE-40DF-8E19-E6D8DF6AB54E}" type="pres">
      <dgm:prSet presAssocID="{7DB892B2-0E0D-420C-B451-7722D28313F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ouse"/>
        </a:ext>
      </dgm:extLst>
    </dgm:pt>
    <dgm:pt modelId="{6A10CE29-E25B-449D-91F5-1A4759DCDCC7}" type="pres">
      <dgm:prSet presAssocID="{7DB892B2-0E0D-420C-B451-7722D28313F7}" presName="spaceRect" presStyleCnt="0"/>
      <dgm:spPr/>
    </dgm:pt>
    <dgm:pt modelId="{80C81ADD-E673-4F99-A699-39E1CB868E91}" type="pres">
      <dgm:prSet presAssocID="{7DB892B2-0E0D-420C-B451-7722D28313F7}" presName="textRect" presStyleLbl="revTx" presStyleIdx="3" presStyleCnt="4">
        <dgm:presLayoutVars>
          <dgm:chMax val="1"/>
          <dgm:chPref val="1"/>
        </dgm:presLayoutVars>
      </dgm:prSet>
      <dgm:spPr/>
    </dgm:pt>
  </dgm:ptLst>
  <dgm:cxnLst>
    <dgm:cxn modelId="{B489E70E-D508-4CCC-9C31-BC4E2D908773}" type="presOf" srcId="{61B195D9-EB3C-4802-A6AB-664066A6DE01}" destId="{B97B457D-30BF-42D2-A864-E9462887CBB4}" srcOrd="0" destOrd="0" presId="urn:microsoft.com/office/officeart/2018/2/layout/IconCircleList"/>
    <dgm:cxn modelId="{A86F9313-7B66-4501-9B5C-944E0DBB5682}" type="presOf" srcId="{1F0FB2EE-4143-43D1-817A-9730FE873531}" destId="{57F2C8F4-C6E4-4822-B8D5-8C0E8A933CFF}" srcOrd="0" destOrd="0" presId="urn:microsoft.com/office/officeart/2018/2/layout/IconCircleList"/>
    <dgm:cxn modelId="{55D90B18-AE5B-4503-8166-E3302951F324}" type="presOf" srcId="{E577C89B-FE67-4FD5-B67B-A9D2B5CF35FB}" destId="{DEFC4141-C4BE-4499-935A-EA33E0DDE555}" srcOrd="0" destOrd="0" presId="urn:microsoft.com/office/officeart/2018/2/layout/IconCircleList"/>
    <dgm:cxn modelId="{0A72A02A-BAE1-48AC-B158-111E2F363615}" srcId="{1F0FB2EE-4143-43D1-817A-9730FE873531}" destId="{9252A2D7-ECD4-458F-B2BB-B6333EF341C4}" srcOrd="1" destOrd="0" parTransId="{311917B2-9CA5-4AEA-A561-283F36BA9267}" sibTransId="{61B195D9-EB3C-4802-A6AB-664066A6DE01}"/>
    <dgm:cxn modelId="{1EF02D92-F5CE-4D6F-8A0D-BEE4E9168B61}" srcId="{1F0FB2EE-4143-43D1-817A-9730FE873531}" destId="{E577C89B-FE67-4FD5-B67B-A9D2B5CF35FB}" srcOrd="2" destOrd="0" parTransId="{C1215F53-183B-4576-9940-C093E9334C1D}" sibTransId="{895F126D-CBF0-4835-ACDB-7CA05B5379BC}"/>
    <dgm:cxn modelId="{89D55D9A-6720-46B3-AECC-10C88CF3C5E8}" type="presOf" srcId="{7DB892B2-0E0D-420C-B451-7722D28313F7}" destId="{80C81ADD-E673-4F99-A699-39E1CB868E91}" srcOrd="0" destOrd="0" presId="urn:microsoft.com/office/officeart/2018/2/layout/IconCircleList"/>
    <dgm:cxn modelId="{9C8D409F-E410-4D31-9461-8DF8B8961623}" srcId="{1F0FB2EE-4143-43D1-817A-9730FE873531}" destId="{7DB892B2-0E0D-420C-B451-7722D28313F7}" srcOrd="3" destOrd="0" parTransId="{76A5E238-62E3-48E2-B973-3966EC01419B}" sibTransId="{5BF1F0BD-2C92-4CA1-93CD-3EA2E09F4EE2}"/>
    <dgm:cxn modelId="{BF37FDAF-6FEE-4B36-A8FF-AE7C95DC187D}" type="presOf" srcId="{BCD89840-710B-41CC-80E1-A699FA6BF644}" destId="{F0ED17DD-333C-4CD4-8CF3-7F07B1C65D7A}" srcOrd="0" destOrd="0" presId="urn:microsoft.com/office/officeart/2018/2/layout/IconCircleList"/>
    <dgm:cxn modelId="{87998FD1-A301-4733-9331-1795CC56534D}" srcId="{1F0FB2EE-4143-43D1-817A-9730FE873531}" destId="{1A066BF7-810B-498E-9B71-4BE604C35145}" srcOrd="0" destOrd="0" parTransId="{551E2BC4-322B-4917-80F0-6F289DD131BD}" sibTransId="{BCD89840-710B-41CC-80E1-A699FA6BF644}"/>
    <dgm:cxn modelId="{FC739FE0-309D-4016-95E3-2E3E5B025D02}" type="presOf" srcId="{9252A2D7-ECD4-458F-B2BB-B6333EF341C4}" destId="{6252AC6F-439F-41C4-A2B6-7F31B9A774CC}" srcOrd="0" destOrd="0" presId="urn:microsoft.com/office/officeart/2018/2/layout/IconCircleList"/>
    <dgm:cxn modelId="{D7D660E9-7137-440D-9F7A-69489D1A6E4E}" type="presOf" srcId="{1A066BF7-810B-498E-9B71-4BE604C35145}" destId="{EA2ADB1B-E7B6-40B8-93A7-32AE91BEFEF4}" srcOrd="0" destOrd="0" presId="urn:microsoft.com/office/officeart/2018/2/layout/IconCircleList"/>
    <dgm:cxn modelId="{142B14FC-A6C5-49D2-A061-F98D2C8905F2}" type="presOf" srcId="{895F126D-CBF0-4835-ACDB-7CA05B5379BC}" destId="{6E1FE56E-721A-483A-9B9D-D68EEDF9C28B}" srcOrd="0" destOrd="0" presId="urn:microsoft.com/office/officeart/2018/2/layout/IconCircleList"/>
    <dgm:cxn modelId="{F8C47E1F-84D0-41D2-BC0B-B034186FE14F}" type="presParOf" srcId="{57F2C8F4-C6E4-4822-B8D5-8C0E8A933CFF}" destId="{3E47DEC7-0C38-4793-A78F-EC82CFF096C3}" srcOrd="0" destOrd="0" presId="urn:microsoft.com/office/officeart/2018/2/layout/IconCircleList"/>
    <dgm:cxn modelId="{3A2F94FC-42AD-481F-A29D-B4F39ED51E53}" type="presParOf" srcId="{3E47DEC7-0C38-4793-A78F-EC82CFF096C3}" destId="{B9BF3447-2F18-46F3-AD92-5759A8476CCD}" srcOrd="0" destOrd="0" presId="urn:microsoft.com/office/officeart/2018/2/layout/IconCircleList"/>
    <dgm:cxn modelId="{6CC1B748-1292-40A7-8F53-ABDC454D6145}" type="presParOf" srcId="{B9BF3447-2F18-46F3-AD92-5759A8476CCD}" destId="{A563C34D-7A1F-42D7-AC3D-139E1676D7FF}" srcOrd="0" destOrd="0" presId="urn:microsoft.com/office/officeart/2018/2/layout/IconCircleList"/>
    <dgm:cxn modelId="{87D19AF0-F3E7-4790-8098-0EA351D7EF15}" type="presParOf" srcId="{B9BF3447-2F18-46F3-AD92-5759A8476CCD}" destId="{D73CC93E-372F-4CC0-9847-2ECA57973C31}" srcOrd="1" destOrd="0" presId="urn:microsoft.com/office/officeart/2018/2/layout/IconCircleList"/>
    <dgm:cxn modelId="{6B02BBE2-4702-4EB2-8E3B-2289A9227683}" type="presParOf" srcId="{B9BF3447-2F18-46F3-AD92-5759A8476CCD}" destId="{5671DC1B-359E-46FA-B537-2DC0C9D29035}" srcOrd="2" destOrd="0" presId="urn:microsoft.com/office/officeart/2018/2/layout/IconCircleList"/>
    <dgm:cxn modelId="{BD424855-9B66-4A88-A6CB-A2481D5DEB35}" type="presParOf" srcId="{B9BF3447-2F18-46F3-AD92-5759A8476CCD}" destId="{EA2ADB1B-E7B6-40B8-93A7-32AE91BEFEF4}" srcOrd="3" destOrd="0" presId="urn:microsoft.com/office/officeart/2018/2/layout/IconCircleList"/>
    <dgm:cxn modelId="{1A445FBF-B24B-4DFE-8B78-5036D3B77727}" type="presParOf" srcId="{3E47DEC7-0C38-4793-A78F-EC82CFF096C3}" destId="{F0ED17DD-333C-4CD4-8CF3-7F07B1C65D7A}" srcOrd="1" destOrd="0" presId="urn:microsoft.com/office/officeart/2018/2/layout/IconCircleList"/>
    <dgm:cxn modelId="{0A1A6E9D-BFFC-469D-A4A7-207E4B992819}" type="presParOf" srcId="{3E47DEC7-0C38-4793-A78F-EC82CFF096C3}" destId="{105B35F7-E1F6-4B8D-BC13-884791334371}" srcOrd="2" destOrd="0" presId="urn:microsoft.com/office/officeart/2018/2/layout/IconCircleList"/>
    <dgm:cxn modelId="{55B80071-42F7-4C03-93ED-AC8C3CC09D08}" type="presParOf" srcId="{105B35F7-E1F6-4B8D-BC13-884791334371}" destId="{06B91662-F364-4531-B023-F4D6E1C6C1CF}" srcOrd="0" destOrd="0" presId="urn:microsoft.com/office/officeart/2018/2/layout/IconCircleList"/>
    <dgm:cxn modelId="{E78C3D0E-A747-4B57-88B6-3956D61119FD}" type="presParOf" srcId="{105B35F7-E1F6-4B8D-BC13-884791334371}" destId="{BAB78BC8-956C-46BB-9C6B-507FCDBB0E60}" srcOrd="1" destOrd="0" presId="urn:microsoft.com/office/officeart/2018/2/layout/IconCircleList"/>
    <dgm:cxn modelId="{126E60E0-084F-421D-967A-603AFF354710}" type="presParOf" srcId="{105B35F7-E1F6-4B8D-BC13-884791334371}" destId="{220A8991-6D9C-44A5-93D7-40D9F0D04508}" srcOrd="2" destOrd="0" presId="urn:microsoft.com/office/officeart/2018/2/layout/IconCircleList"/>
    <dgm:cxn modelId="{5EF4B9CF-004A-41C6-A1C3-85634406EC9B}" type="presParOf" srcId="{105B35F7-E1F6-4B8D-BC13-884791334371}" destId="{6252AC6F-439F-41C4-A2B6-7F31B9A774CC}" srcOrd="3" destOrd="0" presId="urn:microsoft.com/office/officeart/2018/2/layout/IconCircleList"/>
    <dgm:cxn modelId="{E728A875-3B5B-4785-B602-4D17A142B27F}" type="presParOf" srcId="{3E47DEC7-0C38-4793-A78F-EC82CFF096C3}" destId="{B97B457D-30BF-42D2-A864-E9462887CBB4}" srcOrd="3" destOrd="0" presId="urn:microsoft.com/office/officeart/2018/2/layout/IconCircleList"/>
    <dgm:cxn modelId="{712C1D01-E4D1-46B1-9314-CED8D079F095}" type="presParOf" srcId="{3E47DEC7-0C38-4793-A78F-EC82CFF096C3}" destId="{7F84BCE1-52DF-4AD1-A332-4EDF93A5A5F3}" srcOrd="4" destOrd="0" presId="urn:microsoft.com/office/officeart/2018/2/layout/IconCircleList"/>
    <dgm:cxn modelId="{3E91B8F5-50A6-4261-859A-E5D9501E372B}" type="presParOf" srcId="{7F84BCE1-52DF-4AD1-A332-4EDF93A5A5F3}" destId="{AD4D3E33-8D78-4BDC-AFE3-B52059062464}" srcOrd="0" destOrd="0" presId="urn:microsoft.com/office/officeart/2018/2/layout/IconCircleList"/>
    <dgm:cxn modelId="{AFF77969-DA27-4E79-8924-BA8C02B000AB}" type="presParOf" srcId="{7F84BCE1-52DF-4AD1-A332-4EDF93A5A5F3}" destId="{F479FA0C-8DA1-4337-9F42-CC2424E50BE4}" srcOrd="1" destOrd="0" presId="urn:microsoft.com/office/officeart/2018/2/layout/IconCircleList"/>
    <dgm:cxn modelId="{0E9887F3-2129-479E-8184-67B79E5A68D8}" type="presParOf" srcId="{7F84BCE1-52DF-4AD1-A332-4EDF93A5A5F3}" destId="{38FE78F3-DFB6-4E47-B734-9ABD186013C3}" srcOrd="2" destOrd="0" presId="urn:microsoft.com/office/officeart/2018/2/layout/IconCircleList"/>
    <dgm:cxn modelId="{F172834C-3F9F-44B3-91E3-6CAFECFE0830}" type="presParOf" srcId="{7F84BCE1-52DF-4AD1-A332-4EDF93A5A5F3}" destId="{DEFC4141-C4BE-4499-935A-EA33E0DDE555}" srcOrd="3" destOrd="0" presId="urn:microsoft.com/office/officeart/2018/2/layout/IconCircleList"/>
    <dgm:cxn modelId="{0FDA053E-2516-4F0D-A767-EB4FF1A38D19}" type="presParOf" srcId="{3E47DEC7-0C38-4793-A78F-EC82CFF096C3}" destId="{6E1FE56E-721A-483A-9B9D-D68EEDF9C28B}" srcOrd="5" destOrd="0" presId="urn:microsoft.com/office/officeart/2018/2/layout/IconCircleList"/>
    <dgm:cxn modelId="{8CDA24B8-2562-4137-B330-CD104C0C12E5}" type="presParOf" srcId="{3E47DEC7-0C38-4793-A78F-EC82CFF096C3}" destId="{B7C7D9DF-A01A-4008-AC5D-E39E6A45322F}" srcOrd="6" destOrd="0" presId="urn:microsoft.com/office/officeart/2018/2/layout/IconCircleList"/>
    <dgm:cxn modelId="{CAE6A420-EEB1-4A99-8D3D-D2A8C4FEAF8B}" type="presParOf" srcId="{B7C7D9DF-A01A-4008-AC5D-E39E6A45322F}" destId="{1463004A-1652-4D43-BCC2-E18E0AAA65C7}" srcOrd="0" destOrd="0" presId="urn:microsoft.com/office/officeart/2018/2/layout/IconCircleList"/>
    <dgm:cxn modelId="{B72BC812-9D69-4431-A091-B99524E5AEDB}" type="presParOf" srcId="{B7C7D9DF-A01A-4008-AC5D-E39E6A45322F}" destId="{12536F46-5EBE-40DF-8E19-E6D8DF6AB54E}" srcOrd="1" destOrd="0" presId="urn:microsoft.com/office/officeart/2018/2/layout/IconCircleList"/>
    <dgm:cxn modelId="{E1F17AE1-DDC6-408D-A71F-DFE937B978D8}" type="presParOf" srcId="{B7C7D9DF-A01A-4008-AC5D-E39E6A45322F}" destId="{6A10CE29-E25B-449D-91F5-1A4759DCDCC7}" srcOrd="2" destOrd="0" presId="urn:microsoft.com/office/officeart/2018/2/layout/IconCircleList"/>
    <dgm:cxn modelId="{75A13CD4-8FB6-4A66-8B7F-4DA2BEDF2383}" type="presParOf" srcId="{B7C7D9DF-A01A-4008-AC5D-E39E6A45322F}" destId="{80C81ADD-E673-4F99-A699-39E1CB868E9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2A688-FC0E-4E43-9200-4B6ABBE7AA99}">
      <dsp:nvSpPr>
        <dsp:cNvPr id="0" name=""/>
        <dsp:cNvSpPr/>
      </dsp:nvSpPr>
      <dsp:spPr>
        <a:xfrm>
          <a:off x="0" y="776724"/>
          <a:ext cx="2055024" cy="2055058"/>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a:t>Accessibility (ADA)</a:t>
          </a:r>
          <a:endParaRPr lang="en-US" sz="1400" kern="1200" dirty="0"/>
        </a:p>
      </dsp:txBody>
      <dsp:txXfrm>
        <a:off x="300951" y="1077680"/>
        <a:ext cx="1453122" cy="1453146"/>
      </dsp:txXfrm>
    </dsp:sp>
    <dsp:sp modelId="{CF7458B7-A6AA-4ADF-ABD1-631AE684B579}">
      <dsp:nvSpPr>
        <dsp:cNvPr id="0" name=""/>
        <dsp:cNvSpPr/>
      </dsp:nvSpPr>
      <dsp:spPr>
        <a:xfrm>
          <a:off x="1052205" y="2288856"/>
          <a:ext cx="2055024" cy="2055058"/>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zoning</a:t>
          </a:r>
        </a:p>
      </dsp:txBody>
      <dsp:txXfrm>
        <a:off x="1353156" y="2589812"/>
        <a:ext cx="1453122" cy="1453146"/>
      </dsp:txXfrm>
    </dsp:sp>
    <dsp:sp modelId="{1915CC29-34D6-4CBB-9930-8CBC182A2FA5}">
      <dsp:nvSpPr>
        <dsp:cNvPr id="0" name=""/>
        <dsp:cNvSpPr/>
      </dsp:nvSpPr>
      <dsp:spPr>
        <a:xfrm>
          <a:off x="2105248" y="776724"/>
          <a:ext cx="2055024" cy="2055058"/>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Floodplain regulations</a:t>
          </a:r>
        </a:p>
      </dsp:txBody>
      <dsp:txXfrm>
        <a:off x="2406199" y="1077680"/>
        <a:ext cx="1453122" cy="1453146"/>
      </dsp:txXfrm>
    </dsp:sp>
    <dsp:sp modelId="{0F88E77F-30A4-4A3D-A24D-084B0018F027}">
      <dsp:nvSpPr>
        <dsp:cNvPr id="0" name=""/>
        <dsp:cNvSpPr/>
      </dsp:nvSpPr>
      <dsp:spPr>
        <a:xfrm>
          <a:off x="3157454" y="2288856"/>
          <a:ext cx="2055024" cy="2055058"/>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Fees</a:t>
          </a:r>
        </a:p>
      </dsp:txBody>
      <dsp:txXfrm>
        <a:off x="3458405" y="2589812"/>
        <a:ext cx="1453122" cy="1453146"/>
      </dsp:txXfrm>
    </dsp:sp>
    <dsp:sp modelId="{D8E158C9-31D2-4BEC-B903-BB2CCE74787C}">
      <dsp:nvSpPr>
        <dsp:cNvPr id="0" name=""/>
        <dsp:cNvSpPr/>
      </dsp:nvSpPr>
      <dsp:spPr>
        <a:xfrm>
          <a:off x="4210497" y="776724"/>
          <a:ext cx="2055024" cy="2055058"/>
        </a:xfrm>
        <a:prstGeom prst="ellipse">
          <a:avLst/>
        </a:prstGeom>
        <a:solidFill>
          <a:schemeClr val="accent6">
            <a:alpha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Fire &amp; Life Safety </a:t>
          </a:r>
        </a:p>
      </dsp:txBody>
      <dsp:txXfrm>
        <a:off x="4511448" y="1077680"/>
        <a:ext cx="1453122" cy="1453146"/>
      </dsp:txXfrm>
    </dsp:sp>
    <dsp:sp modelId="{5FB5DAD4-253A-4A36-ACBA-47427A35B735}">
      <dsp:nvSpPr>
        <dsp:cNvPr id="0" name=""/>
        <dsp:cNvSpPr/>
      </dsp:nvSpPr>
      <dsp:spPr>
        <a:xfrm>
          <a:off x="5262703" y="2288856"/>
          <a:ext cx="2055024" cy="2055058"/>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a:t>Neighborhood services</a:t>
          </a:r>
          <a:endParaRPr lang="en-US" sz="1400" kern="1200" dirty="0"/>
        </a:p>
      </dsp:txBody>
      <dsp:txXfrm>
        <a:off x="5563654" y="2589812"/>
        <a:ext cx="1453122" cy="1453146"/>
      </dsp:txXfrm>
    </dsp:sp>
    <dsp:sp modelId="{9DBB6D5B-950A-42D4-9398-5C0DEA7FF648}">
      <dsp:nvSpPr>
        <dsp:cNvPr id="0" name=""/>
        <dsp:cNvSpPr/>
      </dsp:nvSpPr>
      <dsp:spPr>
        <a:xfrm>
          <a:off x="6315746" y="776724"/>
          <a:ext cx="2055024" cy="2055058"/>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t>Structural / Seismic Upgrades</a:t>
          </a:r>
        </a:p>
      </dsp:txBody>
      <dsp:txXfrm>
        <a:off x="6616697" y="1077680"/>
        <a:ext cx="1453122" cy="14531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F1E8D-CA75-4064-ABA8-DD1B700B3752}">
      <dsp:nvSpPr>
        <dsp:cNvPr id="0" name=""/>
        <dsp:cNvSpPr/>
      </dsp:nvSpPr>
      <dsp:spPr>
        <a:xfrm>
          <a:off x="309078" y="35742"/>
          <a:ext cx="1743521" cy="104611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Air Quality</a:t>
          </a:r>
        </a:p>
      </dsp:txBody>
      <dsp:txXfrm>
        <a:off x="309078" y="35742"/>
        <a:ext cx="1743521" cy="1046112"/>
      </dsp:txXfrm>
    </dsp:sp>
    <dsp:sp modelId="{3C2356CC-6F53-4F8D-8205-10659DF95ACD}">
      <dsp:nvSpPr>
        <dsp:cNvPr id="0" name=""/>
        <dsp:cNvSpPr/>
      </dsp:nvSpPr>
      <dsp:spPr>
        <a:xfrm>
          <a:off x="2226952" y="35742"/>
          <a:ext cx="1743521" cy="1046112"/>
        </a:xfrm>
        <a:prstGeom prst="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City Office Space</a:t>
          </a:r>
        </a:p>
      </dsp:txBody>
      <dsp:txXfrm>
        <a:off x="2226952" y="35742"/>
        <a:ext cx="1743521" cy="1046112"/>
      </dsp:txXfrm>
    </dsp:sp>
    <dsp:sp modelId="{3ADEB6F9-622B-4144-899B-C2F4F93D7329}">
      <dsp:nvSpPr>
        <dsp:cNvPr id="0" name=""/>
        <dsp:cNvSpPr/>
      </dsp:nvSpPr>
      <dsp:spPr>
        <a:xfrm>
          <a:off x="4144826" y="35742"/>
          <a:ext cx="1743521" cy="1046112"/>
        </a:xfrm>
        <a:prstGeom prst="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Community Recreation</a:t>
          </a:r>
        </a:p>
      </dsp:txBody>
      <dsp:txXfrm>
        <a:off x="4144826" y="35742"/>
        <a:ext cx="1743521" cy="1046112"/>
      </dsp:txXfrm>
    </dsp:sp>
    <dsp:sp modelId="{CA25E3BA-7DED-4526-8EFE-3A7777D22A34}">
      <dsp:nvSpPr>
        <dsp:cNvPr id="0" name=""/>
        <dsp:cNvSpPr/>
      </dsp:nvSpPr>
      <dsp:spPr>
        <a:xfrm>
          <a:off x="6062699" y="35742"/>
          <a:ext cx="1743521" cy="1046112"/>
        </a:xfrm>
        <a:prstGeom prst="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Fire Station</a:t>
          </a:r>
        </a:p>
      </dsp:txBody>
      <dsp:txXfrm>
        <a:off x="6062699" y="35742"/>
        <a:ext cx="1743521" cy="1046112"/>
      </dsp:txXfrm>
    </dsp:sp>
    <dsp:sp modelId="{006DB1EA-C5DA-4507-8474-380366D89FC7}">
      <dsp:nvSpPr>
        <dsp:cNvPr id="0" name=""/>
        <dsp:cNvSpPr/>
      </dsp:nvSpPr>
      <dsp:spPr>
        <a:xfrm>
          <a:off x="309078" y="1222188"/>
          <a:ext cx="1743521" cy="1046112"/>
        </a:xfrm>
        <a:prstGeom prst="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Library</a:t>
          </a:r>
        </a:p>
      </dsp:txBody>
      <dsp:txXfrm>
        <a:off x="309078" y="1222188"/>
        <a:ext cx="1743521" cy="1046112"/>
      </dsp:txXfrm>
    </dsp:sp>
    <dsp:sp modelId="{AC51B709-0FCE-4E2A-9830-F5D3B99623F6}">
      <dsp:nvSpPr>
        <dsp:cNvPr id="0" name=""/>
        <dsp:cNvSpPr/>
      </dsp:nvSpPr>
      <dsp:spPr>
        <a:xfrm>
          <a:off x="2226952" y="1222188"/>
          <a:ext cx="1743521" cy="1046112"/>
        </a:xfrm>
        <a:prstGeom prst="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Parkland</a:t>
          </a:r>
        </a:p>
      </dsp:txBody>
      <dsp:txXfrm>
        <a:off x="2226952" y="1222188"/>
        <a:ext cx="1743521" cy="1046112"/>
      </dsp:txXfrm>
    </dsp:sp>
    <dsp:sp modelId="{CE2D61BA-65A4-4268-81D6-3D2B89C1609D}">
      <dsp:nvSpPr>
        <dsp:cNvPr id="0" name=""/>
        <dsp:cNvSpPr/>
      </dsp:nvSpPr>
      <dsp:spPr>
        <a:xfrm>
          <a:off x="4144826" y="1222188"/>
          <a:ext cx="1743521" cy="1046112"/>
        </a:xfrm>
        <a:prstGeom prst="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Police Station</a:t>
          </a:r>
        </a:p>
      </dsp:txBody>
      <dsp:txXfrm>
        <a:off x="4144826" y="1222188"/>
        <a:ext cx="1743521" cy="1046112"/>
      </dsp:txXfrm>
    </dsp:sp>
    <dsp:sp modelId="{061AA1BA-11C8-4433-9490-6ACB2175EBDA}">
      <dsp:nvSpPr>
        <dsp:cNvPr id="0" name=""/>
        <dsp:cNvSpPr/>
      </dsp:nvSpPr>
      <dsp:spPr>
        <a:xfrm>
          <a:off x="6062699" y="1256207"/>
          <a:ext cx="1743521" cy="1046112"/>
        </a:xfrm>
        <a:prstGeom prst="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Street Improvement</a:t>
          </a:r>
        </a:p>
      </dsp:txBody>
      <dsp:txXfrm>
        <a:off x="6062699" y="1256207"/>
        <a:ext cx="1743521" cy="1046112"/>
      </dsp:txXfrm>
    </dsp:sp>
    <dsp:sp modelId="{A57E20E9-2A83-4D7B-A233-8E9467578C44}">
      <dsp:nvSpPr>
        <dsp:cNvPr id="0" name=""/>
        <dsp:cNvSpPr/>
      </dsp:nvSpPr>
      <dsp:spPr>
        <a:xfrm>
          <a:off x="2226952" y="2444376"/>
          <a:ext cx="1743521" cy="104611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Traffic Signals</a:t>
          </a:r>
        </a:p>
      </dsp:txBody>
      <dsp:txXfrm>
        <a:off x="2226952" y="2444376"/>
        <a:ext cx="1743521" cy="1046112"/>
      </dsp:txXfrm>
    </dsp:sp>
    <dsp:sp modelId="{51BDBCE3-3C5D-4322-87B8-533C8E22C7F9}">
      <dsp:nvSpPr>
        <dsp:cNvPr id="0" name=""/>
        <dsp:cNvSpPr/>
      </dsp:nvSpPr>
      <dsp:spPr>
        <a:xfrm>
          <a:off x="4144826" y="2444376"/>
          <a:ext cx="1743521" cy="104611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Surface Water</a:t>
          </a:r>
        </a:p>
      </dsp:txBody>
      <dsp:txXfrm>
        <a:off x="4144826" y="2444376"/>
        <a:ext cx="1743521" cy="10461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F1E8D-CA75-4064-ABA8-DD1B700B3752}">
      <dsp:nvSpPr>
        <dsp:cNvPr id="0" name=""/>
        <dsp:cNvSpPr/>
      </dsp:nvSpPr>
      <dsp:spPr>
        <a:xfrm>
          <a:off x="628559" y="19"/>
          <a:ext cx="1594925" cy="956955"/>
        </a:xfrm>
        <a:prstGeom prst="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Air Quality</a:t>
          </a:r>
        </a:p>
      </dsp:txBody>
      <dsp:txXfrm>
        <a:off x="628559" y="19"/>
        <a:ext cx="1594925" cy="956955"/>
      </dsp:txXfrm>
    </dsp:sp>
    <dsp:sp modelId="{3C2356CC-6F53-4F8D-8205-10659DF95ACD}">
      <dsp:nvSpPr>
        <dsp:cNvPr id="0" name=""/>
        <dsp:cNvSpPr/>
      </dsp:nvSpPr>
      <dsp:spPr>
        <a:xfrm>
          <a:off x="2382977" y="19"/>
          <a:ext cx="1594925" cy="956955"/>
        </a:xfrm>
        <a:prstGeom prst="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City Office Space</a:t>
          </a:r>
        </a:p>
      </dsp:txBody>
      <dsp:txXfrm>
        <a:off x="2382977" y="19"/>
        <a:ext cx="1594925" cy="956955"/>
      </dsp:txXfrm>
    </dsp:sp>
    <dsp:sp modelId="{3ADEB6F9-622B-4144-899B-C2F4F93D7329}">
      <dsp:nvSpPr>
        <dsp:cNvPr id="0" name=""/>
        <dsp:cNvSpPr/>
      </dsp:nvSpPr>
      <dsp:spPr>
        <a:xfrm>
          <a:off x="4137396" y="19"/>
          <a:ext cx="1594925" cy="956955"/>
        </a:xfrm>
        <a:prstGeom prst="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Community Recreation</a:t>
          </a:r>
        </a:p>
      </dsp:txBody>
      <dsp:txXfrm>
        <a:off x="4137396" y="19"/>
        <a:ext cx="1594925" cy="956955"/>
      </dsp:txXfrm>
    </dsp:sp>
    <dsp:sp modelId="{CA25E3BA-7DED-4526-8EFE-3A7777D22A34}">
      <dsp:nvSpPr>
        <dsp:cNvPr id="0" name=""/>
        <dsp:cNvSpPr/>
      </dsp:nvSpPr>
      <dsp:spPr>
        <a:xfrm>
          <a:off x="5891814" y="19"/>
          <a:ext cx="1594925" cy="956955"/>
        </a:xfrm>
        <a:prstGeom prst="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Fire Station</a:t>
          </a:r>
        </a:p>
      </dsp:txBody>
      <dsp:txXfrm>
        <a:off x="5891814" y="19"/>
        <a:ext cx="1594925" cy="956955"/>
      </dsp:txXfrm>
    </dsp:sp>
    <dsp:sp modelId="{006DB1EA-C5DA-4507-8474-380366D89FC7}">
      <dsp:nvSpPr>
        <dsp:cNvPr id="0" name=""/>
        <dsp:cNvSpPr/>
      </dsp:nvSpPr>
      <dsp:spPr>
        <a:xfrm>
          <a:off x="628559" y="1116467"/>
          <a:ext cx="1594925" cy="956955"/>
        </a:xfrm>
        <a:prstGeom prst="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Library</a:t>
          </a:r>
        </a:p>
      </dsp:txBody>
      <dsp:txXfrm>
        <a:off x="628559" y="1116467"/>
        <a:ext cx="1594925" cy="956955"/>
      </dsp:txXfrm>
    </dsp:sp>
    <dsp:sp modelId="{AC51B709-0FCE-4E2A-9830-F5D3B99623F6}">
      <dsp:nvSpPr>
        <dsp:cNvPr id="0" name=""/>
        <dsp:cNvSpPr/>
      </dsp:nvSpPr>
      <dsp:spPr>
        <a:xfrm>
          <a:off x="2382977" y="1116467"/>
          <a:ext cx="1594925" cy="956955"/>
        </a:xfrm>
        <a:prstGeom prst="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Parkland</a:t>
          </a:r>
        </a:p>
      </dsp:txBody>
      <dsp:txXfrm>
        <a:off x="2382977" y="1116467"/>
        <a:ext cx="1594925" cy="956955"/>
      </dsp:txXfrm>
    </dsp:sp>
    <dsp:sp modelId="{CE2D61BA-65A4-4268-81D6-3D2B89C1609D}">
      <dsp:nvSpPr>
        <dsp:cNvPr id="0" name=""/>
        <dsp:cNvSpPr/>
      </dsp:nvSpPr>
      <dsp:spPr>
        <a:xfrm>
          <a:off x="4137396" y="1116467"/>
          <a:ext cx="1594925" cy="956955"/>
        </a:xfrm>
        <a:prstGeom prst="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Police Station</a:t>
          </a:r>
        </a:p>
      </dsp:txBody>
      <dsp:txXfrm>
        <a:off x="4137396" y="1116467"/>
        <a:ext cx="1594925" cy="956955"/>
      </dsp:txXfrm>
    </dsp:sp>
    <dsp:sp modelId="{061AA1BA-11C8-4433-9490-6ACB2175EBDA}">
      <dsp:nvSpPr>
        <dsp:cNvPr id="0" name=""/>
        <dsp:cNvSpPr/>
      </dsp:nvSpPr>
      <dsp:spPr>
        <a:xfrm>
          <a:off x="5891814" y="1116467"/>
          <a:ext cx="1594925" cy="956955"/>
        </a:xfrm>
        <a:prstGeom prst="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Street Improvement</a:t>
          </a:r>
        </a:p>
      </dsp:txBody>
      <dsp:txXfrm>
        <a:off x="5891814" y="1116467"/>
        <a:ext cx="1594925" cy="956955"/>
      </dsp:txXfrm>
    </dsp:sp>
    <dsp:sp modelId="{A57E20E9-2A83-4D7B-A233-8E9467578C44}">
      <dsp:nvSpPr>
        <dsp:cNvPr id="0" name=""/>
        <dsp:cNvSpPr/>
      </dsp:nvSpPr>
      <dsp:spPr>
        <a:xfrm>
          <a:off x="2382977" y="2232915"/>
          <a:ext cx="1594925" cy="95695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Traffic Signals</a:t>
          </a:r>
        </a:p>
      </dsp:txBody>
      <dsp:txXfrm>
        <a:off x="2382977" y="2232915"/>
        <a:ext cx="1594925" cy="956955"/>
      </dsp:txXfrm>
    </dsp:sp>
    <dsp:sp modelId="{51BDBCE3-3C5D-4322-87B8-533C8E22C7F9}">
      <dsp:nvSpPr>
        <dsp:cNvPr id="0" name=""/>
        <dsp:cNvSpPr/>
      </dsp:nvSpPr>
      <dsp:spPr>
        <a:xfrm>
          <a:off x="4137396" y="2232915"/>
          <a:ext cx="1594925" cy="956955"/>
        </a:xfrm>
        <a:prstGeom prst="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Surface Water</a:t>
          </a:r>
        </a:p>
      </dsp:txBody>
      <dsp:txXfrm>
        <a:off x="4137396" y="2232915"/>
        <a:ext cx="1594925" cy="9569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06049-69E3-4BD6-918C-6E57C813A601}">
      <dsp:nvSpPr>
        <dsp:cNvPr id="0" name=""/>
        <dsp:cNvSpPr/>
      </dsp:nvSpPr>
      <dsp:spPr>
        <a:xfrm>
          <a:off x="0" y="62077"/>
          <a:ext cx="7778187" cy="810809"/>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COMMERCIAL FAÇADE IMPROVEMENT FORGIVABLE LOAN PROGRAM</a:t>
          </a:r>
        </a:p>
      </dsp:txBody>
      <dsp:txXfrm>
        <a:off x="39580" y="101657"/>
        <a:ext cx="7699027" cy="731649"/>
      </dsp:txXfrm>
    </dsp:sp>
    <dsp:sp modelId="{4B8E4608-A89F-4570-A95A-3C100D8123A8}">
      <dsp:nvSpPr>
        <dsp:cNvPr id="0" name=""/>
        <dsp:cNvSpPr/>
      </dsp:nvSpPr>
      <dsp:spPr>
        <a:xfrm>
          <a:off x="0" y="872887"/>
          <a:ext cx="7778187"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957" tIns="26670" rIns="149352" bIns="26670" numCol="1" spcCol="1270" anchor="t" anchorCtr="0">
          <a:noAutofit/>
        </a:bodyPr>
        <a:lstStyle/>
        <a:p>
          <a:pPr marL="171450" lvl="1" indent="-171450" algn="l" defTabSz="711200">
            <a:lnSpc>
              <a:spcPct val="90000"/>
            </a:lnSpc>
            <a:spcBef>
              <a:spcPct val="0"/>
            </a:spcBef>
            <a:spcAft>
              <a:spcPct val="20000"/>
            </a:spcAft>
            <a:buFont typeface="Wingdings" panose="05000000000000000000" pitchFamily="2" charset="2"/>
            <a:buChar char="v"/>
          </a:pPr>
          <a:r>
            <a:rPr lang="en-US" sz="1600" kern="1200" dirty="0">
              <a:latin typeface="Arial" panose="020B0604020202020204" pitchFamily="34" charset="0"/>
              <a:cs typeface="Arial" panose="020B0604020202020204" pitchFamily="34" charset="0"/>
            </a:rPr>
            <a:t>Forgivable loan for commercial property owners making exterior cosmetic improvements to their property</a:t>
          </a:r>
        </a:p>
        <a:p>
          <a:pPr marL="171450" lvl="1" indent="-171450" algn="l" defTabSz="711200">
            <a:lnSpc>
              <a:spcPct val="90000"/>
            </a:lnSpc>
            <a:spcBef>
              <a:spcPct val="0"/>
            </a:spcBef>
            <a:spcAft>
              <a:spcPct val="20000"/>
            </a:spcAft>
            <a:buFont typeface="Wingdings" panose="05000000000000000000" pitchFamily="2" charset="2"/>
            <a:buChar char="v"/>
          </a:pPr>
          <a:r>
            <a:rPr lang="en-US" sz="1600" kern="1200" dirty="0">
              <a:latin typeface="Arial" panose="020B0604020202020204" pitchFamily="34" charset="0"/>
              <a:cs typeface="Arial" panose="020B0604020202020204" pitchFamily="34" charset="0"/>
            </a:rPr>
            <a:t>Eligible properties can receive up to $20,000 per 50 linear feet of building street frontage, with a maximum of $100,000</a:t>
          </a:r>
        </a:p>
        <a:p>
          <a:pPr marL="171450" lvl="1" indent="-171450" algn="l" defTabSz="711200">
            <a:lnSpc>
              <a:spcPct val="90000"/>
            </a:lnSpc>
            <a:spcBef>
              <a:spcPct val="0"/>
            </a:spcBef>
            <a:spcAft>
              <a:spcPct val="20000"/>
            </a:spcAft>
            <a:buFont typeface="Wingdings" panose="05000000000000000000" pitchFamily="2" charset="2"/>
            <a:buChar char="v"/>
          </a:pPr>
          <a:r>
            <a:rPr lang="en-US" sz="1600" kern="1200" dirty="0">
              <a:latin typeface="Arial" panose="020B0604020202020204" pitchFamily="34" charset="0"/>
              <a:cs typeface="Arial" panose="020B0604020202020204" pitchFamily="34" charset="0"/>
            </a:rPr>
            <a:t>City will provide up to $2,500 for architectural services</a:t>
          </a:r>
        </a:p>
        <a:p>
          <a:pPr marL="171450" lvl="1" indent="-171450" algn="l" defTabSz="711200">
            <a:lnSpc>
              <a:spcPct val="90000"/>
            </a:lnSpc>
            <a:spcBef>
              <a:spcPct val="0"/>
            </a:spcBef>
            <a:spcAft>
              <a:spcPct val="20000"/>
            </a:spcAft>
            <a:buFont typeface="Wingdings" panose="05000000000000000000" pitchFamily="2" charset="2"/>
            <a:buChar char="v"/>
          </a:pPr>
          <a:r>
            <a:rPr lang="en-US" sz="1600" kern="1200" dirty="0">
              <a:latin typeface="Arial" panose="020B0604020202020204" pitchFamily="34" charset="0"/>
              <a:cs typeface="Arial" panose="020B0604020202020204" pitchFamily="34" charset="0"/>
            </a:rPr>
            <a:t>Requires a dollar-for-dollar matching component from the property owner</a:t>
          </a:r>
        </a:p>
        <a:p>
          <a:pPr marL="171450" lvl="1" indent="-171450" algn="l" defTabSz="711200">
            <a:lnSpc>
              <a:spcPct val="90000"/>
            </a:lnSpc>
            <a:spcBef>
              <a:spcPct val="0"/>
            </a:spcBef>
            <a:spcAft>
              <a:spcPct val="20000"/>
            </a:spcAft>
            <a:buFont typeface="Wingdings" panose="05000000000000000000" pitchFamily="2" charset="2"/>
            <a:buChar char="v"/>
          </a:pPr>
          <a:r>
            <a:rPr lang="en-US" sz="1600" kern="1200" dirty="0">
              <a:latin typeface="Arial" panose="020B0604020202020204" pitchFamily="34" charset="0"/>
              <a:cs typeface="Arial" panose="020B0604020202020204" pitchFamily="34" charset="0"/>
            </a:rPr>
            <a:t>Must be located within eligible area</a:t>
          </a:r>
        </a:p>
      </dsp:txBody>
      <dsp:txXfrm>
        <a:off x="0" y="872887"/>
        <a:ext cx="7778187" cy="1738800"/>
      </dsp:txXfrm>
    </dsp:sp>
    <dsp:sp modelId="{90D4559D-467C-4326-992B-3BC49104E32A}">
      <dsp:nvSpPr>
        <dsp:cNvPr id="0" name=""/>
        <dsp:cNvSpPr/>
      </dsp:nvSpPr>
      <dsp:spPr>
        <a:xfrm>
          <a:off x="0" y="2611687"/>
          <a:ext cx="7778187" cy="810809"/>
        </a:xfrm>
        <a:prstGeom prst="roundRect">
          <a:avLst/>
        </a:prstGeom>
        <a:solidFill>
          <a:schemeClr val="accent4">
            <a:hueOff val="-3518287"/>
            <a:satOff val="21119"/>
            <a:lumOff val="-186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COMMERCIAL LIEN FORGIVENESS INCENTIVE PROGRAM</a:t>
          </a:r>
        </a:p>
      </dsp:txBody>
      <dsp:txXfrm>
        <a:off x="39580" y="2651267"/>
        <a:ext cx="7699027" cy="731649"/>
      </dsp:txXfrm>
    </dsp:sp>
    <dsp:sp modelId="{7EB45388-8ACA-4E1E-A8AD-3E07C6D0B8F5}">
      <dsp:nvSpPr>
        <dsp:cNvPr id="0" name=""/>
        <dsp:cNvSpPr/>
      </dsp:nvSpPr>
      <dsp:spPr>
        <a:xfrm>
          <a:off x="0" y="3422497"/>
          <a:ext cx="7778187" cy="1477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957" tIns="26670" rIns="149352" bIns="26670" numCol="1" spcCol="1270" anchor="t" anchorCtr="0">
          <a:noAutofit/>
        </a:bodyPr>
        <a:lstStyle/>
        <a:p>
          <a:pPr marL="171450" lvl="1" indent="-171450" algn="l" defTabSz="711200">
            <a:lnSpc>
              <a:spcPct val="90000"/>
            </a:lnSpc>
            <a:spcBef>
              <a:spcPct val="0"/>
            </a:spcBef>
            <a:spcAft>
              <a:spcPct val="20000"/>
            </a:spcAft>
            <a:buFont typeface="Wingdings" panose="05000000000000000000" pitchFamily="2" charset="2"/>
            <a:buChar char="v"/>
          </a:pPr>
          <a:r>
            <a:rPr lang="en-US" sz="1600" kern="1200" dirty="0">
              <a:latin typeface="Arial" panose="020B0604020202020204" pitchFamily="34" charset="0"/>
              <a:cs typeface="Arial" panose="020B0604020202020204" pitchFamily="34" charset="0"/>
            </a:rPr>
            <a:t>Forgiveness for certain liens imposed on commercial property by the City for property owners facilitating substantial improvements and blight abatement</a:t>
          </a:r>
        </a:p>
        <a:p>
          <a:pPr marL="171450" lvl="1" indent="-171450" algn="l" defTabSz="711200">
            <a:lnSpc>
              <a:spcPct val="90000"/>
            </a:lnSpc>
            <a:spcBef>
              <a:spcPct val="0"/>
            </a:spcBef>
            <a:spcAft>
              <a:spcPct val="20000"/>
            </a:spcAft>
            <a:buFont typeface="Wingdings" panose="05000000000000000000" pitchFamily="2" charset="2"/>
            <a:buChar char="v"/>
          </a:pPr>
          <a:r>
            <a:rPr lang="en-US" sz="1600" kern="1200" dirty="0">
              <a:latin typeface="Arial" panose="020B0604020202020204" pitchFamily="34" charset="0"/>
              <a:cs typeface="Arial" panose="020B0604020202020204" pitchFamily="34" charset="0"/>
            </a:rPr>
            <a:t>Liens must exceed $5,000</a:t>
          </a:r>
        </a:p>
        <a:p>
          <a:pPr marL="171450" lvl="1" indent="-171450" algn="l" defTabSz="711200">
            <a:lnSpc>
              <a:spcPct val="90000"/>
            </a:lnSpc>
            <a:spcBef>
              <a:spcPct val="0"/>
            </a:spcBef>
            <a:spcAft>
              <a:spcPct val="20000"/>
            </a:spcAft>
            <a:buFont typeface="Wingdings" panose="05000000000000000000" pitchFamily="2" charset="2"/>
            <a:buChar char="v"/>
          </a:pPr>
          <a:r>
            <a:rPr lang="en-US" sz="1600" kern="1200" dirty="0">
              <a:latin typeface="Arial" panose="020B0604020202020204" pitchFamily="34" charset="0"/>
              <a:cs typeface="Arial" panose="020B0604020202020204" pitchFamily="34" charset="0"/>
            </a:rPr>
            <a:t>Applicant must demonstrate financial need</a:t>
          </a:r>
        </a:p>
        <a:p>
          <a:pPr marL="171450" lvl="1" indent="-171450" algn="l" defTabSz="711200">
            <a:lnSpc>
              <a:spcPct val="90000"/>
            </a:lnSpc>
            <a:spcBef>
              <a:spcPct val="0"/>
            </a:spcBef>
            <a:spcAft>
              <a:spcPct val="20000"/>
            </a:spcAft>
            <a:buFont typeface="Wingdings" panose="05000000000000000000" pitchFamily="2" charset="2"/>
            <a:buChar char="v"/>
          </a:pPr>
          <a:r>
            <a:rPr lang="en-US" sz="1600" i="1" kern="1200" dirty="0">
              <a:latin typeface="Arial" panose="020B0604020202020204" pitchFamily="34" charset="0"/>
              <a:cs typeface="Arial" panose="020B0604020202020204" pitchFamily="34" charset="0"/>
            </a:rPr>
            <a:t>Applicant cannot have been the cause of, maintained, or allowed the violations, fines, fees or liens</a:t>
          </a:r>
        </a:p>
      </dsp:txBody>
      <dsp:txXfrm>
        <a:off x="0" y="3422497"/>
        <a:ext cx="7778187" cy="1477980"/>
      </dsp:txXfrm>
    </dsp:sp>
    <dsp:sp modelId="{D6941EA0-3A17-47AE-834D-DB4F138F5039}">
      <dsp:nvSpPr>
        <dsp:cNvPr id="0" name=""/>
        <dsp:cNvSpPr/>
      </dsp:nvSpPr>
      <dsp:spPr>
        <a:xfrm>
          <a:off x="0" y="4900477"/>
          <a:ext cx="7778187" cy="810809"/>
        </a:xfrm>
        <a:prstGeom prst="roundRect">
          <a:avLst/>
        </a:prstGeom>
        <a:solidFill>
          <a:schemeClr val="accent4">
            <a:hueOff val="-7036575"/>
            <a:satOff val="42238"/>
            <a:lumOff val="-372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Font typeface="Wingdings" panose="05000000000000000000" pitchFamily="2" charset="2"/>
            <a:buNone/>
          </a:pPr>
          <a:r>
            <a:rPr lang="en-US" sz="2100" i="0" kern="1200" dirty="0">
              <a:latin typeface="Arial" panose="020B0604020202020204" pitchFamily="34" charset="0"/>
              <a:cs typeface="Arial" panose="020B0604020202020204" pitchFamily="34" charset="0"/>
            </a:rPr>
            <a:t>COMMERCIAL EMERGENCY GRANT PROGRAM</a:t>
          </a:r>
        </a:p>
      </dsp:txBody>
      <dsp:txXfrm>
        <a:off x="39580" y="4940057"/>
        <a:ext cx="7699027" cy="731649"/>
      </dsp:txXfrm>
    </dsp:sp>
    <dsp:sp modelId="{6F53AEF6-7E08-4137-9120-884F4705B53A}">
      <dsp:nvSpPr>
        <dsp:cNvPr id="0" name=""/>
        <dsp:cNvSpPr/>
      </dsp:nvSpPr>
      <dsp:spPr>
        <a:xfrm>
          <a:off x="0" y="5711286"/>
          <a:ext cx="7778187"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957" tIns="26670" rIns="149352" bIns="26670" numCol="1" spcCol="1270" anchor="t" anchorCtr="0">
          <a:noAutofit/>
        </a:bodyPr>
        <a:lstStyle/>
        <a:p>
          <a:pPr marL="171450" lvl="1" indent="-171450" algn="l" defTabSz="711200">
            <a:lnSpc>
              <a:spcPct val="90000"/>
            </a:lnSpc>
            <a:spcBef>
              <a:spcPct val="0"/>
            </a:spcBef>
            <a:spcAft>
              <a:spcPct val="20000"/>
            </a:spcAft>
            <a:buFont typeface="Wingdings" panose="05000000000000000000" pitchFamily="2" charset="2"/>
            <a:buChar char="v"/>
          </a:pPr>
          <a:r>
            <a:rPr lang="en-US" sz="1600" i="0" kern="1200" dirty="0">
              <a:latin typeface="Arial" panose="020B0604020202020204" pitchFamily="34" charset="0"/>
              <a:cs typeface="Arial" panose="020B0604020202020204" pitchFamily="34" charset="0"/>
            </a:rPr>
            <a:t>Grant funding of up to $7,500 to alleviate existing code violations where the health or safety of the properties occupants is endangered</a:t>
          </a:r>
        </a:p>
        <a:p>
          <a:pPr marL="171450" lvl="1" indent="-171450" algn="l" defTabSz="711200">
            <a:lnSpc>
              <a:spcPct val="90000"/>
            </a:lnSpc>
            <a:spcBef>
              <a:spcPct val="0"/>
            </a:spcBef>
            <a:spcAft>
              <a:spcPct val="20000"/>
            </a:spcAft>
            <a:buFont typeface="Wingdings" panose="05000000000000000000" pitchFamily="2" charset="2"/>
            <a:buChar char="v"/>
          </a:pPr>
          <a:r>
            <a:rPr lang="en-US" sz="1600" i="0" kern="1200" dirty="0">
              <a:latin typeface="Arial" panose="020B0604020202020204" pitchFamily="34" charset="0"/>
              <a:cs typeface="Arial" panose="020B0604020202020204" pitchFamily="34" charset="0"/>
            </a:rPr>
            <a:t>Must demonstrate financial need</a:t>
          </a:r>
        </a:p>
      </dsp:txBody>
      <dsp:txXfrm>
        <a:off x="0" y="5711286"/>
        <a:ext cx="7778187" cy="7389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06049-69E3-4BD6-918C-6E57C813A601}">
      <dsp:nvSpPr>
        <dsp:cNvPr id="0" name=""/>
        <dsp:cNvSpPr/>
      </dsp:nvSpPr>
      <dsp:spPr>
        <a:xfrm>
          <a:off x="0" y="281688"/>
          <a:ext cx="7778187" cy="1196909"/>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COMMERCIAL FAÇADE IMPROVEMENT FORGIVABLE LOAN PROGRAM</a:t>
          </a:r>
        </a:p>
      </dsp:txBody>
      <dsp:txXfrm>
        <a:off x="58428" y="340116"/>
        <a:ext cx="7661331" cy="1080053"/>
      </dsp:txXfrm>
    </dsp:sp>
    <dsp:sp modelId="{4B8E4608-A89F-4570-A95A-3C100D8123A8}">
      <dsp:nvSpPr>
        <dsp:cNvPr id="0" name=""/>
        <dsp:cNvSpPr/>
      </dsp:nvSpPr>
      <dsp:spPr>
        <a:xfrm>
          <a:off x="0" y="1478598"/>
          <a:ext cx="7778187" cy="78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957" tIns="39370" rIns="220472" bIns="39370" numCol="1" spcCol="1270" anchor="t" anchorCtr="0">
          <a:noAutofit/>
        </a:bodyPr>
        <a:lstStyle/>
        <a:p>
          <a:pPr marL="228600" lvl="1" indent="-228600" algn="l" defTabSz="1066800">
            <a:lnSpc>
              <a:spcPct val="90000"/>
            </a:lnSpc>
            <a:spcBef>
              <a:spcPct val="0"/>
            </a:spcBef>
            <a:spcAft>
              <a:spcPct val="20000"/>
            </a:spcAft>
            <a:buFont typeface="Wingdings" panose="05000000000000000000" pitchFamily="2" charset="2"/>
            <a:buChar char="v"/>
          </a:pPr>
          <a:r>
            <a:rPr lang="en-US" sz="2400" kern="1200" dirty="0">
              <a:latin typeface="Arial" panose="020B0604020202020204" pitchFamily="34" charset="0"/>
              <a:cs typeface="Arial" panose="020B0604020202020204" pitchFamily="34" charset="0"/>
            </a:rPr>
            <a:t>Exterior cosmetic improvements</a:t>
          </a:r>
        </a:p>
        <a:p>
          <a:pPr marL="228600" lvl="1" indent="-228600" algn="l" defTabSz="1066800">
            <a:lnSpc>
              <a:spcPct val="90000"/>
            </a:lnSpc>
            <a:spcBef>
              <a:spcPct val="0"/>
            </a:spcBef>
            <a:spcAft>
              <a:spcPct val="20000"/>
            </a:spcAft>
            <a:buFont typeface="Wingdings" panose="05000000000000000000" pitchFamily="2" charset="2"/>
            <a:buChar char="v"/>
          </a:pPr>
          <a:r>
            <a:rPr lang="en-US" sz="2400" kern="1200" dirty="0">
              <a:latin typeface="Arial" panose="020B0604020202020204" pitchFamily="34" charset="0"/>
              <a:cs typeface="Arial" panose="020B0604020202020204" pitchFamily="34" charset="0"/>
            </a:rPr>
            <a:t>Forgivable after five years; % each year</a:t>
          </a:r>
        </a:p>
      </dsp:txBody>
      <dsp:txXfrm>
        <a:off x="0" y="1478598"/>
        <a:ext cx="7778187" cy="786082"/>
      </dsp:txXfrm>
    </dsp:sp>
    <dsp:sp modelId="{90D4559D-467C-4326-992B-3BC49104E32A}">
      <dsp:nvSpPr>
        <dsp:cNvPr id="0" name=""/>
        <dsp:cNvSpPr/>
      </dsp:nvSpPr>
      <dsp:spPr>
        <a:xfrm>
          <a:off x="0" y="2264680"/>
          <a:ext cx="7778187" cy="1196909"/>
        </a:xfrm>
        <a:prstGeom prst="roundRect">
          <a:avLst/>
        </a:prstGeom>
        <a:solidFill>
          <a:schemeClr val="accent4">
            <a:hueOff val="-3518287"/>
            <a:satOff val="21119"/>
            <a:lumOff val="-186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COMMERCIAL LIEN FORGIVENESS INCENTIVE PROGRAM</a:t>
          </a:r>
        </a:p>
      </dsp:txBody>
      <dsp:txXfrm>
        <a:off x="58428" y="2323108"/>
        <a:ext cx="7661331" cy="1080053"/>
      </dsp:txXfrm>
    </dsp:sp>
    <dsp:sp modelId="{7EB45388-8ACA-4E1E-A8AD-3E07C6D0B8F5}">
      <dsp:nvSpPr>
        <dsp:cNvPr id="0" name=""/>
        <dsp:cNvSpPr/>
      </dsp:nvSpPr>
      <dsp:spPr>
        <a:xfrm>
          <a:off x="0" y="3461590"/>
          <a:ext cx="7778187" cy="78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957" tIns="39370" rIns="220472" bIns="39370" numCol="1" spcCol="1270" anchor="t" anchorCtr="0">
          <a:noAutofit/>
        </a:bodyPr>
        <a:lstStyle/>
        <a:p>
          <a:pPr marL="228600" lvl="1" indent="-228600" algn="l" defTabSz="1066800">
            <a:lnSpc>
              <a:spcPct val="90000"/>
            </a:lnSpc>
            <a:spcBef>
              <a:spcPct val="0"/>
            </a:spcBef>
            <a:spcAft>
              <a:spcPct val="20000"/>
            </a:spcAft>
            <a:buFont typeface="Wingdings" panose="05000000000000000000" pitchFamily="2" charset="2"/>
            <a:buChar char="v"/>
          </a:pPr>
          <a:r>
            <a:rPr lang="en-US" sz="2400" kern="1200" dirty="0">
              <a:latin typeface="Arial" panose="020B0604020202020204" pitchFamily="34" charset="0"/>
              <a:cs typeface="Arial" panose="020B0604020202020204" pitchFamily="34" charset="0"/>
            </a:rPr>
            <a:t>Liens must exceed $5,000 in soft costs</a:t>
          </a:r>
        </a:p>
        <a:p>
          <a:pPr marL="228600" lvl="1" indent="-228600" algn="l" defTabSz="1066800">
            <a:lnSpc>
              <a:spcPct val="90000"/>
            </a:lnSpc>
            <a:spcBef>
              <a:spcPct val="0"/>
            </a:spcBef>
            <a:spcAft>
              <a:spcPct val="20000"/>
            </a:spcAft>
            <a:buFont typeface="Wingdings" panose="05000000000000000000" pitchFamily="2" charset="2"/>
            <a:buChar char="v"/>
          </a:pPr>
          <a:r>
            <a:rPr lang="en-US" sz="2400" kern="1200" dirty="0">
              <a:latin typeface="Arial" panose="020B0604020202020204" pitchFamily="34" charset="0"/>
              <a:cs typeface="Arial" panose="020B0604020202020204" pitchFamily="34" charset="0"/>
            </a:rPr>
            <a:t>Deed of Trust will be recorded; 5-yr monitoring</a:t>
          </a:r>
        </a:p>
      </dsp:txBody>
      <dsp:txXfrm>
        <a:off x="0" y="3461590"/>
        <a:ext cx="7778187" cy="786082"/>
      </dsp:txXfrm>
    </dsp:sp>
    <dsp:sp modelId="{D6941EA0-3A17-47AE-834D-DB4F138F5039}">
      <dsp:nvSpPr>
        <dsp:cNvPr id="0" name=""/>
        <dsp:cNvSpPr/>
      </dsp:nvSpPr>
      <dsp:spPr>
        <a:xfrm>
          <a:off x="0" y="4247673"/>
          <a:ext cx="7778187" cy="1196909"/>
        </a:xfrm>
        <a:prstGeom prst="roundRect">
          <a:avLst/>
        </a:prstGeom>
        <a:solidFill>
          <a:schemeClr val="accent4">
            <a:hueOff val="-7036575"/>
            <a:satOff val="42238"/>
            <a:lumOff val="-372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Font typeface="Wingdings" panose="05000000000000000000" pitchFamily="2" charset="2"/>
            <a:buNone/>
          </a:pPr>
          <a:r>
            <a:rPr lang="en-US" sz="3100" i="0" kern="1200" dirty="0">
              <a:latin typeface="Arial" panose="020B0604020202020204" pitchFamily="34" charset="0"/>
              <a:cs typeface="Arial" panose="020B0604020202020204" pitchFamily="34" charset="0"/>
            </a:rPr>
            <a:t>COMMERCIAL EMERGENCY GRANT PROGRAM</a:t>
          </a:r>
        </a:p>
      </dsp:txBody>
      <dsp:txXfrm>
        <a:off x="58428" y="4306101"/>
        <a:ext cx="7661331" cy="1080053"/>
      </dsp:txXfrm>
    </dsp:sp>
    <dsp:sp modelId="{6F53AEF6-7E08-4137-9120-884F4705B53A}">
      <dsp:nvSpPr>
        <dsp:cNvPr id="0" name=""/>
        <dsp:cNvSpPr/>
      </dsp:nvSpPr>
      <dsp:spPr>
        <a:xfrm>
          <a:off x="0" y="5444583"/>
          <a:ext cx="7778187" cy="78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957" tIns="39370" rIns="220472" bIns="39370" numCol="1" spcCol="1270" anchor="t" anchorCtr="0">
          <a:noAutofit/>
        </a:bodyPr>
        <a:lstStyle/>
        <a:p>
          <a:pPr marL="228600" lvl="1" indent="-228600" algn="l" defTabSz="1066800">
            <a:lnSpc>
              <a:spcPct val="90000"/>
            </a:lnSpc>
            <a:spcBef>
              <a:spcPct val="0"/>
            </a:spcBef>
            <a:spcAft>
              <a:spcPct val="20000"/>
            </a:spcAft>
            <a:buFont typeface="Wingdings" panose="05000000000000000000" pitchFamily="2" charset="2"/>
            <a:buChar char="v"/>
          </a:pPr>
          <a:r>
            <a:rPr lang="en-US" sz="2400" i="0" kern="1200" dirty="0">
              <a:latin typeface="Arial" panose="020B0604020202020204" pitchFamily="34" charset="0"/>
              <a:cs typeface="Arial" panose="020B0604020202020204" pitchFamily="34" charset="0"/>
            </a:rPr>
            <a:t>Up to $7,500 to alleviate code violations</a:t>
          </a:r>
        </a:p>
        <a:p>
          <a:pPr marL="228600" lvl="1" indent="-228600" algn="l" defTabSz="1066800">
            <a:lnSpc>
              <a:spcPct val="90000"/>
            </a:lnSpc>
            <a:spcBef>
              <a:spcPct val="0"/>
            </a:spcBef>
            <a:spcAft>
              <a:spcPct val="20000"/>
            </a:spcAft>
            <a:buFont typeface="Wingdings" panose="05000000000000000000" pitchFamily="2" charset="2"/>
            <a:buChar char="v"/>
          </a:pPr>
          <a:r>
            <a:rPr lang="en-US" sz="2400" i="0" kern="1200" dirty="0">
              <a:latin typeface="Arial" panose="020B0604020202020204" pitchFamily="34" charset="0"/>
              <a:cs typeface="Arial" panose="020B0604020202020204" pitchFamily="34" charset="0"/>
            </a:rPr>
            <a:t>Must demonstrate financial need</a:t>
          </a:r>
        </a:p>
      </dsp:txBody>
      <dsp:txXfrm>
        <a:off x="0" y="5444583"/>
        <a:ext cx="7778187" cy="7860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C7474-B872-40F1-B374-90BA2336CA52}">
      <dsp:nvSpPr>
        <dsp:cNvPr id="0" name=""/>
        <dsp:cNvSpPr/>
      </dsp:nvSpPr>
      <dsp:spPr>
        <a:xfrm>
          <a:off x="0" y="2092"/>
          <a:ext cx="7293610" cy="10605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8816BF-9B2F-412E-9E12-FD71B167A5CE}">
      <dsp:nvSpPr>
        <dsp:cNvPr id="0" name=""/>
        <dsp:cNvSpPr/>
      </dsp:nvSpPr>
      <dsp:spPr>
        <a:xfrm>
          <a:off x="320818" y="240717"/>
          <a:ext cx="583306" cy="5833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E13492-B611-4A94-A0A9-9D83770D27A6}">
      <dsp:nvSpPr>
        <dsp:cNvPr id="0" name=""/>
        <dsp:cNvSpPr/>
      </dsp:nvSpPr>
      <dsp:spPr>
        <a:xfrm>
          <a:off x="1224942" y="2092"/>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mj-lt"/>
              <a:cs typeface="Arial" panose="020B0604020202020204" pitchFamily="34" charset="0"/>
            </a:rPr>
            <a:t>CONSULT WITH AN EXPIERENCED ARCHITECT FAMILIAR OLDER / HISTORIC STRUCTURES</a:t>
          </a:r>
        </a:p>
      </dsp:txBody>
      <dsp:txXfrm>
        <a:off x="1224942" y="2092"/>
        <a:ext cx="6068667" cy="1060556"/>
      </dsp:txXfrm>
    </dsp:sp>
    <dsp:sp modelId="{CC784E74-3C2E-47C7-A1A7-CC55937EAEBE}">
      <dsp:nvSpPr>
        <dsp:cNvPr id="0" name=""/>
        <dsp:cNvSpPr/>
      </dsp:nvSpPr>
      <dsp:spPr>
        <a:xfrm>
          <a:off x="0" y="1327788"/>
          <a:ext cx="7293610" cy="10605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CE8BE2-CD73-4E05-8BEB-3C5F471CDB84}">
      <dsp:nvSpPr>
        <dsp:cNvPr id="0" name=""/>
        <dsp:cNvSpPr/>
      </dsp:nvSpPr>
      <dsp:spPr>
        <a:xfrm>
          <a:off x="320818" y="1566413"/>
          <a:ext cx="583306" cy="5833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1119DE-98AE-4D1C-855B-B044B1EB9F96}">
      <dsp:nvSpPr>
        <dsp:cNvPr id="0" name=""/>
        <dsp:cNvSpPr/>
      </dsp:nvSpPr>
      <dsp:spPr>
        <a:xfrm>
          <a:off x="1224942" y="1327788"/>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mj-lt"/>
              <a:cs typeface="Arial" panose="020B0604020202020204" pitchFamily="34" charset="0"/>
            </a:rPr>
            <a:t>REVIEW THE CALIFORNIA HISTORICAL BUILDING CODE FOR APPLICABILITY TO THE STRUCTURE / PROJECT</a:t>
          </a:r>
        </a:p>
        <a:p>
          <a:pPr marL="0" lvl="0" indent="0" algn="l" defTabSz="711200">
            <a:lnSpc>
              <a:spcPct val="100000"/>
            </a:lnSpc>
            <a:spcBef>
              <a:spcPct val="0"/>
            </a:spcBef>
            <a:spcAft>
              <a:spcPct val="35000"/>
            </a:spcAft>
            <a:buNone/>
          </a:pPr>
          <a:r>
            <a:rPr lang="en-US" sz="1600" kern="1200" dirty="0">
              <a:latin typeface="+mj-lt"/>
              <a:cs typeface="Arial" panose="020B0604020202020204" pitchFamily="34" charset="0"/>
            </a:rPr>
            <a:t>(Provides relief from some current code requirements)</a:t>
          </a:r>
        </a:p>
      </dsp:txBody>
      <dsp:txXfrm>
        <a:off x="1224942" y="1327788"/>
        <a:ext cx="6068667" cy="1060556"/>
      </dsp:txXfrm>
    </dsp:sp>
    <dsp:sp modelId="{F5A96367-DBD9-45B8-A096-374A702B3BA8}">
      <dsp:nvSpPr>
        <dsp:cNvPr id="0" name=""/>
        <dsp:cNvSpPr/>
      </dsp:nvSpPr>
      <dsp:spPr>
        <a:xfrm>
          <a:off x="0" y="2653484"/>
          <a:ext cx="7293610" cy="10605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6C8FA7-544B-46A0-A306-BDD7E78D43AF}">
      <dsp:nvSpPr>
        <dsp:cNvPr id="0" name=""/>
        <dsp:cNvSpPr/>
      </dsp:nvSpPr>
      <dsp:spPr>
        <a:xfrm>
          <a:off x="320818" y="2892109"/>
          <a:ext cx="583306" cy="5833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CDD16C-A12D-421D-BCE1-B4E00C6ECC48}">
      <dsp:nvSpPr>
        <dsp:cNvPr id="0" name=""/>
        <dsp:cNvSpPr/>
      </dsp:nvSpPr>
      <dsp:spPr>
        <a:xfrm>
          <a:off x="1224942" y="2653484"/>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mj-lt"/>
              <a:cs typeface="Arial" panose="020B0604020202020204" pitchFamily="34" charset="0"/>
            </a:rPr>
            <a:t>SCHEDULE A PRE-APPLICATION MEETING WITH THE CITY OF STOCKTON ECONOMIC DEVELOPMENT DEPARTMENT </a:t>
          </a:r>
        </a:p>
      </dsp:txBody>
      <dsp:txXfrm>
        <a:off x="1224942" y="2653484"/>
        <a:ext cx="6068667" cy="1060556"/>
      </dsp:txXfrm>
    </dsp:sp>
    <dsp:sp modelId="{5A110284-951D-434F-B409-ABAFCFD64732}">
      <dsp:nvSpPr>
        <dsp:cNvPr id="0" name=""/>
        <dsp:cNvSpPr/>
      </dsp:nvSpPr>
      <dsp:spPr>
        <a:xfrm>
          <a:off x="0" y="3979179"/>
          <a:ext cx="7293610" cy="10605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6C93E2-F761-4568-9654-BDD897DC540B}">
      <dsp:nvSpPr>
        <dsp:cNvPr id="0" name=""/>
        <dsp:cNvSpPr/>
      </dsp:nvSpPr>
      <dsp:spPr>
        <a:xfrm>
          <a:off x="320818" y="4217805"/>
          <a:ext cx="583306" cy="5833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FBE68D-9EAD-4F75-88F7-B733EA5EDEB5}">
      <dsp:nvSpPr>
        <dsp:cNvPr id="0" name=""/>
        <dsp:cNvSpPr/>
      </dsp:nvSpPr>
      <dsp:spPr>
        <a:xfrm>
          <a:off x="1224942" y="3979179"/>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mj-lt"/>
              <a:cs typeface="Arial" panose="020B0604020202020204" pitchFamily="34" charset="0"/>
            </a:rPr>
            <a:t>REQUEST A FEE ESTIMATE FROM THE CITY OF STOCKTON COMMUNITY DEVELOPMENT DEPARTMENT</a:t>
          </a:r>
          <a:endParaRPr lang="en-US" sz="1600" u="sng" kern="1200" dirty="0">
            <a:latin typeface="+mj-lt"/>
            <a:cs typeface="Arial" panose="020B0604020202020204" pitchFamily="34" charset="0"/>
          </a:endParaRPr>
        </a:p>
      </dsp:txBody>
      <dsp:txXfrm>
        <a:off x="1224942" y="3979179"/>
        <a:ext cx="6068667" cy="1060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8142F-4117-40DE-8CE2-23433456105B}">
      <dsp:nvSpPr>
        <dsp:cNvPr id="0" name=""/>
        <dsp:cNvSpPr/>
      </dsp:nvSpPr>
      <dsp:spPr>
        <a:xfrm>
          <a:off x="0" y="0"/>
          <a:ext cx="6859630" cy="1526197"/>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010000"/>
              </a:solidFill>
              <a:latin typeface="+mj-lt"/>
              <a:ea typeface="+mj-lt"/>
              <a:cs typeface="Arial"/>
            </a:rPr>
            <a:t>Commercial, Downtown Zoning District</a:t>
          </a:r>
        </a:p>
      </dsp:txBody>
      <dsp:txXfrm>
        <a:off x="44701" y="44701"/>
        <a:ext cx="5212744" cy="1436795"/>
      </dsp:txXfrm>
    </dsp:sp>
    <dsp:sp modelId="{17E8509B-9BC8-40B7-8483-77DBDDC10276}">
      <dsp:nvSpPr>
        <dsp:cNvPr id="0" name=""/>
        <dsp:cNvSpPr/>
      </dsp:nvSpPr>
      <dsp:spPr>
        <a:xfrm>
          <a:off x="605261" y="1780563"/>
          <a:ext cx="6859630" cy="1526197"/>
        </a:xfrm>
        <a:prstGeom prst="roundRect">
          <a:avLst>
            <a:gd name="adj" fmla="val 10000"/>
          </a:avLst>
        </a:prstGeom>
        <a:solidFill>
          <a:schemeClr val="accent2">
            <a:hueOff val="-3670562"/>
            <a:satOff val="16196"/>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mj-lt"/>
              <a:ea typeface="+mj-lt"/>
              <a:cs typeface="Arial"/>
            </a:rPr>
            <a:t> Mixed Uses By-Right</a:t>
          </a:r>
        </a:p>
        <a:p>
          <a:pPr marL="228600" lvl="1" indent="-228600" algn="l" defTabSz="1155700">
            <a:lnSpc>
              <a:spcPct val="90000"/>
            </a:lnSpc>
            <a:spcBef>
              <a:spcPct val="0"/>
            </a:spcBef>
            <a:spcAft>
              <a:spcPct val="15000"/>
            </a:spcAft>
            <a:buChar char="•"/>
          </a:pPr>
          <a:r>
            <a:rPr lang="en-US" sz="2600" kern="1200" dirty="0">
              <a:latin typeface="+mj-lt"/>
              <a:ea typeface="+mj-lt"/>
              <a:cs typeface="Arial"/>
            </a:rPr>
            <a:t> Densities 136 units/ net acre</a:t>
          </a:r>
        </a:p>
        <a:p>
          <a:pPr marL="228600" lvl="1" indent="-228600" algn="l" defTabSz="1155700">
            <a:lnSpc>
              <a:spcPct val="90000"/>
            </a:lnSpc>
            <a:spcBef>
              <a:spcPct val="0"/>
            </a:spcBef>
            <a:spcAft>
              <a:spcPct val="15000"/>
            </a:spcAft>
            <a:buChar char="•"/>
          </a:pPr>
          <a:r>
            <a:rPr lang="en-US" sz="2600" kern="1200" dirty="0">
              <a:latin typeface="+mj-lt"/>
              <a:ea typeface="+mj-lt"/>
              <a:cs typeface="Arial"/>
            </a:rPr>
            <a:t> No Height Limit</a:t>
          </a:r>
        </a:p>
      </dsp:txBody>
      <dsp:txXfrm>
        <a:off x="649962" y="1825264"/>
        <a:ext cx="5172939" cy="1436795"/>
      </dsp:txXfrm>
    </dsp:sp>
    <dsp:sp modelId="{5465E63B-2B45-46B2-A6B4-018308A95F5A}">
      <dsp:nvSpPr>
        <dsp:cNvPr id="0" name=""/>
        <dsp:cNvSpPr/>
      </dsp:nvSpPr>
      <dsp:spPr>
        <a:xfrm>
          <a:off x="1210523" y="3561126"/>
          <a:ext cx="6859630" cy="1526197"/>
        </a:xfrm>
        <a:prstGeom prst="roundRect">
          <a:avLst>
            <a:gd name="adj" fmla="val 10000"/>
          </a:avLst>
        </a:prstGeom>
        <a:solidFill>
          <a:schemeClr val="accent2">
            <a:hueOff val="-7341125"/>
            <a:satOff val="32393"/>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mj-lt"/>
              <a:ea typeface="+mj-lt"/>
              <a:cs typeface="Arial"/>
            </a:rPr>
            <a:t>Staff-level </a:t>
          </a:r>
          <a:r>
            <a:rPr lang="en-US" sz="2400" kern="1200" dirty="0">
              <a:solidFill>
                <a:schemeClr val="bg1"/>
              </a:solidFill>
              <a:latin typeface="+mj-lt"/>
              <a:ea typeface="+mj-lt"/>
              <a:cs typeface="Arial"/>
            </a:rPr>
            <a:t>Site Plan/Design Review</a:t>
          </a:r>
          <a:endParaRPr lang="en-US" sz="2600" kern="1200" dirty="0">
            <a:latin typeface="+mj-lt"/>
            <a:ea typeface="+mj-lt"/>
            <a:cs typeface="Arial"/>
          </a:endParaRPr>
        </a:p>
        <a:p>
          <a:pPr marL="228600" lvl="1" indent="-228600" algn="l" defTabSz="1155700">
            <a:lnSpc>
              <a:spcPct val="90000"/>
            </a:lnSpc>
            <a:spcBef>
              <a:spcPct val="0"/>
            </a:spcBef>
            <a:spcAft>
              <a:spcPct val="15000"/>
            </a:spcAft>
            <a:buChar char="•"/>
          </a:pPr>
          <a:r>
            <a:rPr lang="en-US" sz="2600" kern="1200" dirty="0">
              <a:latin typeface="+mj-lt"/>
              <a:ea typeface="+mj-lt"/>
              <a:cs typeface="Arial"/>
            </a:rPr>
            <a:t>Apply historic preservation guidelines, as applicable</a:t>
          </a:r>
        </a:p>
      </dsp:txBody>
      <dsp:txXfrm>
        <a:off x="1255224" y="3605827"/>
        <a:ext cx="5172939" cy="1436795"/>
      </dsp:txXfrm>
    </dsp:sp>
    <dsp:sp modelId="{DE213165-5BD9-4CB6-9E82-3F97BA0C00A3}">
      <dsp:nvSpPr>
        <dsp:cNvPr id="0" name=""/>
        <dsp:cNvSpPr/>
      </dsp:nvSpPr>
      <dsp:spPr>
        <a:xfrm>
          <a:off x="5867602" y="1157366"/>
          <a:ext cx="992028" cy="992028"/>
        </a:xfrm>
        <a:prstGeom prst="downArrow">
          <a:avLst>
            <a:gd name="adj1" fmla="val 55000"/>
            <a:gd name="adj2" fmla="val 45000"/>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090808" y="1157366"/>
        <a:ext cx="545616" cy="746501"/>
      </dsp:txXfrm>
    </dsp:sp>
    <dsp:sp modelId="{03E9C852-5C4E-49CA-A182-2F34A1526810}">
      <dsp:nvSpPr>
        <dsp:cNvPr id="0" name=""/>
        <dsp:cNvSpPr/>
      </dsp:nvSpPr>
      <dsp:spPr>
        <a:xfrm>
          <a:off x="6472864" y="2927754"/>
          <a:ext cx="992028" cy="992028"/>
        </a:xfrm>
        <a:prstGeom prst="downArrow">
          <a:avLst>
            <a:gd name="adj1" fmla="val 55000"/>
            <a:gd name="adj2" fmla="val 45000"/>
          </a:avLst>
        </a:prstGeom>
        <a:solidFill>
          <a:schemeClr val="accent2">
            <a:tint val="40000"/>
            <a:alpha val="90000"/>
            <a:hueOff val="-7405413"/>
            <a:satOff val="26847"/>
            <a:lumOff val="-714"/>
            <a:alphaOff val="0"/>
          </a:schemeClr>
        </a:solidFill>
        <a:ln w="10795" cap="flat" cmpd="sng" algn="ctr">
          <a:solidFill>
            <a:schemeClr val="accent2">
              <a:tint val="40000"/>
              <a:alpha val="90000"/>
              <a:hueOff val="-7405413"/>
              <a:satOff val="26847"/>
              <a:lumOff val="-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696070" y="2927754"/>
        <a:ext cx="545616" cy="7465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C8FFE-87D1-404B-B96D-264F5C943567}">
      <dsp:nvSpPr>
        <dsp:cNvPr id="0" name=""/>
        <dsp:cNvSpPr/>
      </dsp:nvSpPr>
      <dsp:spPr>
        <a:xfrm>
          <a:off x="0" y="1684"/>
          <a:ext cx="4116781" cy="85353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93ABEE-779E-49CE-A9B9-E1F70CFBCD2F}">
      <dsp:nvSpPr>
        <dsp:cNvPr id="0" name=""/>
        <dsp:cNvSpPr/>
      </dsp:nvSpPr>
      <dsp:spPr>
        <a:xfrm>
          <a:off x="258193" y="193729"/>
          <a:ext cx="469443" cy="4694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90A89D-0710-41D6-BB62-D8808889031A}">
      <dsp:nvSpPr>
        <dsp:cNvPr id="0" name=""/>
        <dsp:cNvSpPr/>
      </dsp:nvSpPr>
      <dsp:spPr>
        <a:xfrm>
          <a:off x="985830" y="1684"/>
          <a:ext cx="3130950" cy="853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332" tIns="90332" rIns="90332" bIns="90332"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SENATE BILL 5 (SB 5)</a:t>
          </a:r>
        </a:p>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Effective in July 2016</a:t>
          </a:r>
        </a:p>
      </dsp:txBody>
      <dsp:txXfrm>
        <a:off x="985830" y="1684"/>
        <a:ext cx="3130950" cy="853533"/>
      </dsp:txXfrm>
    </dsp:sp>
    <dsp:sp modelId="{91BC377F-CC5A-4991-9BFB-181040DA8209}">
      <dsp:nvSpPr>
        <dsp:cNvPr id="0" name=""/>
        <dsp:cNvSpPr/>
      </dsp:nvSpPr>
      <dsp:spPr>
        <a:xfrm>
          <a:off x="0" y="1068600"/>
          <a:ext cx="4116781" cy="85353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7F423-BA44-4AD7-B185-03FAE8D2B3A9}">
      <dsp:nvSpPr>
        <dsp:cNvPr id="0" name=""/>
        <dsp:cNvSpPr/>
      </dsp:nvSpPr>
      <dsp:spPr>
        <a:xfrm>
          <a:off x="258193" y="1260645"/>
          <a:ext cx="469443" cy="4694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D4343-3F7C-4508-805A-2065B4C6840A}">
      <dsp:nvSpPr>
        <dsp:cNvPr id="0" name=""/>
        <dsp:cNvSpPr/>
      </dsp:nvSpPr>
      <dsp:spPr>
        <a:xfrm>
          <a:off x="985830" y="1068600"/>
          <a:ext cx="3130950" cy="853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332" tIns="90332" rIns="90332" bIns="90332"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Applies to all new residential dwelling units, including new dwelling units in existing buildings</a:t>
          </a:r>
        </a:p>
      </dsp:txBody>
      <dsp:txXfrm>
        <a:off x="985830" y="1068600"/>
        <a:ext cx="3130950" cy="853533"/>
      </dsp:txXfrm>
    </dsp:sp>
    <dsp:sp modelId="{B9D6FBF3-BB54-4A81-9814-C567484A0CE0}">
      <dsp:nvSpPr>
        <dsp:cNvPr id="0" name=""/>
        <dsp:cNvSpPr/>
      </dsp:nvSpPr>
      <dsp:spPr>
        <a:xfrm>
          <a:off x="0" y="2135516"/>
          <a:ext cx="4116781" cy="85353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177B0E-0395-48AB-8504-9AE38B93B0C6}">
      <dsp:nvSpPr>
        <dsp:cNvPr id="0" name=""/>
        <dsp:cNvSpPr/>
      </dsp:nvSpPr>
      <dsp:spPr>
        <a:xfrm>
          <a:off x="258193" y="2327561"/>
          <a:ext cx="469443" cy="4694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440E43-4212-4E13-BC33-7A5A200B5C06}">
      <dsp:nvSpPr>
        <dsp:cNvPr id="0" name=""/>
        <dsp:cNvSpPr/>
      </dsp:nvSpPr>
      <dsp:spPr>
        <a:xfrm>
          <a:off x="985830" y="2135516"/>
          <a:ext cx="3130950" cy="853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332" tIns="90332" rIns="90332" bIns="90332"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Applies to non-residential projects that require discretionary review (i.e. use permit)</a:t>
          </a:r>
        </a:p>
      </dsp:txBody>
      <dsp:txXfrm>
        <a:off x="985830" y="2135516"/>
        <a:ext cx="3130950" cy="853533"/>
      </dsp:txXfrm>
    </dsp:sp>
    <dsp:sp modelId="{369F739A-3A1C-4FDC-B38F-F056755E103B}">
      <dsp:nvSpPr>
        <dsp:cNvPr id="0" name=""/>
        <dsp:cNvSpPr/>
      </dsp:nvSpPr>
      <dsp:spPr>
        <a:xfrm>
          <a:off x="0" y="3202432"/>
          <a:ext cx="4116781" cy="85353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04E885-5191-465E-8238-3488722D0C54}">
      <dsp:nvSpPr>
        <dsp:cNvPr id="0" name=""/>
        <dsp:cNvSpPr/>
      </dsp:nvSpPr>
      <dsp:spPr>
        <a:xfrm>
          <a:off x="258193" y="3394477"/>
          <a:ext cx="469443" cy="4694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A9640F-D24B-4CD4-B4DF-B4A914124D0F}">
      <dsp:nvSpPr>
        <dsp:cNvPr id="0" name=""/>
        <dsp:cNvSpPr/>
      </dsp:nvSpPr>
      <dsp:spPr>
        <a:xfrm>
          <a:off x="985830" y="3202432"/>
          <a:ext cx="3130950" cy="853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332" tIns="90332" rIns="90332" bIns="90332"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Requires elevation or floodproofing in some cases – </a:t>
          </a:r>
          <a:r>
            <a:rPr lang="en-US" sz="1500" u="sng" kern="1200" dirty="0">
              <a:latin typeface="Arial" panose="020B0604020202020204" pitchFamily="34" charset="0"/>
              <a:cs typeface="Arial" panose="020B0604020202020204" pitchFamily="34" charset="0"/>
            </a:rPr>
            <a:t>doesn’t effect most of downtown </a:t>
          </a:r>
        </a:p>
      </dsp:txBody>
      <dsp:txXfrm>
        <a:off x="985830" y="3202432"/>
        <a:ext cx="3130950" cy="8535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038AD-1E58-4AD7-9E97-AEE828340755}">
      <dsp:nvSpPr>
        <dsp:cNvPr id="0" name=""/>
        <dsp:cNvSpPr/>
      </dsp:nvSpPr>
      <dsp:spPr>
        <a:xfrm>
          <a:off x="0" y="4593"/>
          <a:ext cx="7728267" cy="10366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1492A2-CE5C-4B40-B776-0365005D6B9D}">
      <dsp:nvSpPr>
        <dsp:cNvPr id="0" name=""/>
        <dsp:cNvSpPr/>
      </dsp:nvSpPr>
      <dsp:spPr>
        <a:xfrm>
          <a:off x="313597" y="237847"/>
          <a:ext cx="570734" cy="5701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9740BD-3A55-456C-867C-1AA52DDBEA68}">
      <dsp:nvSpPr>
        <dsp:cNvPr id="0" name=""/>
        <dsp:cNvSpPr/>
      </dsp:nvSpPr>
      <dsp:spPr>
        <a:xfrm>
          <a:off x="1197928" y="4593"/>
          <a:ext cx="6511889" cy="106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44" tIns="113144" rIns="113144" bIns="113144"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DOES THE BUILDING HAVE PROPER EXITING? </a:t>
          </a:r>
        </a:p>
        <a:p>
          <a:pPr marL="0" lvl="0" indent="0" algn="l" defTabSz="889000">
            <a:lnSpc>
              <a:spcPct val="100000"/>
            </a:lnSpc>
            <a:spcBef>
              <a:spcPct val="0"/>
            </a:spcBef>
            <a:spcAft>
              <a:spcPct val="35000"/>
            </a:spcAft>
            <a:buNone/>
          </a:pPr>
          <a:r>
            <a:rPr lang="en-US" sz="1700" kern="1200" dirty="0">
              <a:latin typeface="Arial" panose="020B0604020202020204" pitchFamily="34" charset="0"/>
              <a:cs typeface="Arial" panose="020B0604020202020204" pitchFamily="34" charset="0"/>
            </a:rPr>
            <a:t>exit stairs vs. fire escapes</a:t>
          </a:r>
        </a:p>
      </dsp:txBody>
      <dsp:txXfrm>
        <a:off x="1197928" y="4593"/>
        <a:ext cx="6511889" cy="1069081"/>
      </dsp:txXfrm>
    </dsp:sp>
    <dsp:sp modelId="{715A474B-6EE4-47F1-A3FD-85799AEB57A3}">
      <dsp:nvSpPr>
        <dsp:cNvPr id="0" name=""/>
        <dsp:cNvSpPr/>
      </dsp:nvSpPr>
      <dsp:spPr>
        <a:xfrm>
          <a:off x="0" y="1340945"/>
          <a:ext cx="7728267" cy="10366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A6535A-6146-4609-979C-0A8BDCB6F39A}">
      <dsp:nvSpPr>
        <dsp:cNvPr id="0" name=""/>
        <dsp:cNvSpPr/>
      </dsp:nvSpPr>
      <dsp:spPr>
        <a:xfrm>
          <a:off x="313597" y="1574199"/>
          <a:ext cx="570734" cy="5701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75E567-8893-4256-83F5-4D599B4F8DC8}">
      <dsp:nvSpPr>
        <dsp:cNvPr id="0" name=""/>
        <dsp:cNvSpPr/>
      </dsp:nvSpPr>
      <dsp:spPr>
        <a:xfrm>
          <a:off x="1197928" y="1340945"/>
          <a:ext cx="6511889" cy="106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44" tIns="113144" rIns="113144" bIns="113144"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DOES THE BUILDING HAVE A COMPLETE FIRE SPRINKLER / FIRE ALARM SYSTEM?</a:t>
          </a:r>
        </a:p>
        <a:p>
          <a:pPr marL="0" lvl="0" indent="0" algn="l" defTabSz="800100">
            <a:lnSpc>
              <a:spcPct val="100000"/>
            </a:lnSpc>
            <a:spcBef>
              <a:spcPct val="0"/>
            </a:spcBef>
            <a:spcAft>
              <a:spcPct val="35000"/>
            </a:spcAft>
            <a:buNone/>
          </a:pPr>
          <a:r>
            <a:rPr lang="en-US" sz="1700" kern="1200" dirty="0">
              <a:latin typeface="Arial" panose="020B0604020202020204" pitchFamily="34" charset="0"/>
              <a:cs typeface="Arial" panose="020B0604020202020204" pitchFamily="34" charset="0"/>
            </a:rPr>
            <a:t>Required for most projects, check with City of Stockton Fire Dept</a:t>
          </a:r>
        </a:p>
      </dsp:txBody>
      <dsp:txXfrm>
        <a:off x="1197928" y="1340945"/>
        <a:ext cx="6511889" cy="1069081"/>
      </dsp:txXfrm>
    </dsp:sp>
    <dsp:sp modelId="{FFD23F20-AAB2-4997-93E4-E7C8021E730C}">
      <dsp:nvSpPr>
        <dsp:cNvPr id="0" name=""/>
        <dsp:cNvSpPr/>
      </dsp:nvSpPr>
      <dsp:spPr>
        <a:xfrm>
          <a:off x="0" y="2677297"/>
          <a:ext cx="7728267" cy="10366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0E910-016A-4622-A3A2-3329A7362709}">
      <dsp:nvSpPr>
        <dsp:cNvPr id="0" name=""/>
        <dsp:cNvSpPr/>
      </dsp:nvSpPr>
      <dsp:spPr>
        <a:xfrm>
          <a:off x="313597" y="2910551"/>
          <a:ext cx="570734" cy="5701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FFA171-16BA-44CF-B198-D86C07306D1C}">
      <dsp:nvSpPr>
        <dsp:cNvPr id="0" name=""/>
        <dsp:cNvSpPr/>
      </dsp:nvSpPr>
      <dsp:spPr>
        <a:xfrm>
          <a:off x="1197928" y="2677297"/>
          <a:ext cx="6511889" cy="106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44" tIns="113144" rIns="113144" bIns="113144"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EMERGENCY ESCAPE WINDOWS REQUIRED IN ALL SLEEPING AREAS</a:t>
          </a:r>
        </a:p>
      </dsp:txBody>
      <dsp:txXfrm>
        <a:off x="1197928" y="2677297"/>
        <a:ext cx="6511889" cy="1069081"/>
      </dsp:txXfrm>
    </dsp:sp>
    <dsp:sp modelId="{95648073-1D89-4DFF-BBD7-1AE44CD7C0AF}">
      <dsp:nvSpPr>
        <dsp:cNvPr id="0" name=""/>
        <dsp:cNvSpPr/>
      </dsp:nvSpPr>
      <dsp:spPr>
        <a:xfrm>
          <a:off x="0" y="4013649"/>
          <a:ext cx="7728267" cy="10366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912AD1-8BE2-482B-A3C8-5207186FED19}">
      <dsp:nvSpPr>
        <dsp:cNvPr id="0" name=""/>
        <dsp:cNvSpPr/>
      </dsp:nvSpPr>
      <dsp:spPr>
        <a:xfrm>
          <a:off x="313597" y="4246903"/>
          <a:ext cx="570734" cy="57017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45F079-561B-434A-907F-10D87CFD5535}">
      <dsp:nvSpPr>
        <dsp:cNvPr id="0" name=""/>
        <dsp:cNvSpPr/>
      </dsp:nvSpPr>
      <dsp:spPr>
        <a:xfrm>
          <a:off x="1197928" y="4013649"/>
          <a:ext cx="6511889" cy="106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44" tIns="113144" rIns="113144" bIns="113144"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EVALUATE THE PROJECT FOR FIRE RATED CONSTRUCTION REQUIREMENTS</a:t>
          </a:r>
          <a:endParaRPr lang="en-US" sz="2000" u="sng" kern="1200" dirty="0">
            <a:latin typeface="Arial" panose="020B0604020202020204" pitchFamily="34" charset="0"/>
            <a:cs typeface="Arial" panose="020B0604020202020204" pitchFamily="34" charset="0"/>
          </a:endParaRPr>
        </a:p>
      </dsp:txBody>
      <dsp:txXfrm>
        <a:off x="1197928" y="4013649"/>
        <a:ext cx="6511889" cy="10690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CDF8A-8EDE-428A-A124-7C97CC5AE0F0}">
      <dsp:nvSpPr>
        <dsp:cNvPr id="0" name=""/>
        <dsp:cNvSpPr/>
      </dsp:nvSpPr>
      <dsp:spPr>
        <a:xfrm>
          <a:off x="0" y="0"/>
          <a:ext cx="6859630" cy="1526197"/>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cs typeface="Arial" panose="020B0604020202020204" pitchFamily="34" charset="0"/>
            </a:rPr>
            <a:t>STOCKTON IS LOCATED IN SEISMIC DESIGN CATEGORY </a:t>
          </a:r>
          <a:r>
            <a:rPr lang="en-US" sz="2400" b="1" u="sng" kern="1200" dirty="0">
              <a:latin typeface="+mj-lt"/>
              <a:cs typeface="Arial" panose="020B0604020202020204" pitchFamily="34" charset="0"/>
            </a:rPr>
            <a:t>D</a:t>
          </a:r>
          <a:r>
            <a:rPr lang="en-US" sz="2400" u="none" kern="1200" dirty="0">
              <a:latin typeface="+mj-lt"/>
              <a:cs typeface="Arial" panose="020B0604020202020204" pitchFamily="34" charset="0"/>
            </a:rPr>
            <a:t> FOR THE PURPOSES OF CODE COMPLIANCE</a:t>
          </a:r>
        </a:p>
      </dsp:txBody>
      <dsp:txXfrm>
        <a:off x="44701" y="44701"/>
        <a:ext cx="5212744" cy="1436795"/>
      </dsp:txXfrm>
    </dsp:sp>
    <dsp:sp modelId="{09177AE9-61F6-43C5-A10B-F04EDDBDC681}">
      <dsp:nvSpPr>
        <dsp:cNvPr id="0" name=""/>
        <dsp:cNvSpPr/>
      </dsp:nvSpPr>
      <dsp:spPr>
        <a:xfrm>
          <a:off x="605261" y="1780563"/>
          <a:ext cx="6859630" cy="1526197"/>
        </a:xfrm>
        <a:prstGeom prst="roundRect">
          <a:avLst>
            <a:gd name="adj" fmla="val 10000"/>
          </a:avLst>
        </a:prstGeom>
        <a:solidFill>
          <a:schemeClr val="accent2">
            <a:hueOff val="-3670562"/>
            <a:satOff val="16196"/>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cs typeface="Arial" panose="020B0604020202020204" pitchFamily="34" charset="0"/>
            </a:rPr>
            <a:t>IS THE BUILDING CONSTRUCTED OF UNREINFORCED MASONRY (URM)?</a:t>
          </a:r>
        </a:p>
      </dsp:txBody>
      <dsp:txXfrm>
        <a:off x="649962" y="1825264"/>
        <a:ext cx="5172939" cy="1436795"/>
      </dsp:txXfrm>
    </dsp:sp>
    <dsp:sp modelId="{0FA3865F-DBF8-4837-A321-546A6E88F904}">
      <dsp:nvSpPr>
        <dsp:cNvPr id="0" name=""/>
        <dsp:cNvSpPr/>
      </dsp:nvSpPr>
      <dsp:spPr>
        <a:xfrm>
          <a:off x="1210523" y="3561126"/>
          <a:ext cx="6859630" cy="1526197"/>
        </a:xfrm>
        <a:prstGeom prst="roundRect">
          <a:avLst>
            <a:gd name="adj" fmla="val 10000"/>
          </a:avLst>
        </a:prstGeom>
        <a:solidFill>
          <a:schemeClr val="accent2">
            <a:hueOff val="-7341125"/>
            <a:satOff val="32393"/>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cs typeface="Arial" panose="020B0604020202020204" pitchFamily="34" charset="0"/>
            </a:rPr>
            <a:t>ANY ALTERATIONS TO THE VERTICAL OR LATERAL LOAD RESISTING SYSTEMS OF THE BUILDING?</a:t>
          </a:r>
        </a:p>
      </dsp:txBody>
      <dsp:txXfrm>
        <a:off x="1255224" y="3605827"/>
        <a:ext cx="5172939" cy="1436795"/>
      </dsp:txXfrm>
    </dsp:sp>
    <dsp:sp modelId="{A983D8C2-40EE-4BC5-84EC-E20D6A60D4B0}">
      <dsp:nvSpPr>
        <dsp:cNvPr id="0" name=""/>
        <dsp:cNvSpPr/>
      </dsp:nvSpPr>
      <dsp:spPr>
        <a:xfrm>
          <a:off x="5867602" y="1157366"/>
          <a:ext cx="992028" cy="992028"/>
        </a:xfrm>
        <a:prstGeom prst="downArrow">
          <a:avLst>
            <a:gd name="adj1" fmla="val 55000"/>
            <a:gd name="adj2" fmla="val 45000"/>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090808" y="1157366"/>
        <a:ext cx="545616" cy="746501"/>
      </dsp:txXfrm>
    </dsp:sp>
    <dsp:sp modelId="{6F52DBBF-8C1B-437C-A47E-5054CAAE8133}">
      <dsp:nvSpPr>
        <dsp:cNvPr id="0" name=""/>
        <dsp:cNvSpPr/>
      </dsp:nvSpPr>
      <dsp:spPr>
        <a:xfrm>
          <a:off x="6472864" y="2927754"/>
          <a:ext cx="992028" cy="992028"/>
        </a:xfrm>
        <a:prstGeom prst="downArrow">
          <a:avLst>
            <a:gd name="adj1" fmla="val 55000"/>
            <a:gd name="adj2" fmla="val 45000"/>
          </a:avLst>
        </a:prstGeom>
        <a:solidFill>
          <a:schemeClr val="accent2">
            <a:tint val="40000"/>
            <a:alpha val="90000"/>
            <a:hueOff val="-7405413"/>
            <a:satOff val="26847"/>
            <a:lumOff val="-714"/>
            <a:alphaOff val="0"/>
          </a:schemeClr>
        </a:solidFill>
        <a:ln w="10795" cap="flat" cmpd="sng" algn="ctr">
          <a:solidFill>
            <a:schemeClr val="accent2">
              <a:tint val="40000"/>
              <a:alpha val="90000"/>
              <a:hueOff val="-7405413"/>
              <a:satOff val="26847"/>
              <a:lumOff val="-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696070" y="2927754"/>
        <a:ext cx="545616" cy="7465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DA1DB-A5BB-4191-BA8F-58B16CE1A811}">
      <dsp:nvSpPr>
        <dsp:cNvPr id="0" name=""/>
        <dsp:cNvSpPr/>
      </dsp:nvSpPr>
      <dsp:spPr>
        <a:xfrm>
          <a:off x="488994" y="0"/>
          <a:ext cx="6563525" cy="1660421"/>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180" tIns="387519" rIns="369180" bIns="387519" numCol="1" spcCol="1270" anchor="ctr" anchorCtr="0">
          <a:noAutofit/>
        </a:bodyPr>
        <a:lstStyle/>
        <a:p>
          <a:pPr marL="0" lvl="0" indent="0" algn="ctr" defTabSz="1377950">
            <a:lnSpc>
              <a:spcPct val="90000"/>
            </a:lnSpc>
            <a:spcBef>
              <a:spcPct val="0"/>
            </a:spcBef>
            <a:spcAft>
              <a:spcPct val="35000"/>
            </a:spcAft>
            <a:buNone/>
          </a:pPr>
          <a:r>
            <a:rPr lang="en-US" sz="3100" u="none" kern="1200" dirty="0">
              <a:latin typeface="+mj-lt"/>
              <a:cs typeface="Arial" panose="020B0604020202020204" pitchFamily="34" charset="0"/>
            </a:rPr>
            <a:t>2019 CALIFORNIA CODE REQUIREMENTS </a:t>
          </a:r>
        </a:p>
        <a:p>
          <a:pPr marL="0" lvl="0" indent="0" algn="ctr" defTabSz="1377950">
            <a:lnSpc>
              <a:spcPct val="90000"/>
            </a:lnSpc>
            <a:spcBef>
              <a:spcPct val="0"/>
            </a:spcBef>
            <a:spcAft>
              <a:spcPct val="35000"/>
            </a:spcAft>
            <a:buNone/>
          </a:pPr>
          <a:r>
            <a:rPr lang="en-US" sz="2400" u="none" kern="1200" dirty="0">
              <a:latin typeface="+mj-lt"/>
              <a:cs typeface="Arial" panose="020B0604020202020204" pitchFamily="34" charset="0"/>
            </a:rPr>
            <a:t>(effective Jan 1, 2020)</a:t>
          </a:r>
        </a:p>
      </dsp:txBody>
      <dsp:txXfrm>
        <a:off x="488994" y="0"/>
        <a:ext cx="6563525" cy="16604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AAF6F-A1FB-461E-A9A5-60422A69E69E}">
      <dsp:nvSpPr>
        <dsp:cNvPr id="0" name=""/>
        <dsp:cNvSpPr/>
      </dsp:nvSpPr>
      <dsp:spPr>
        <a:xfrm>
          <a:off x="3119188" y="1192292"/>
          <a:ext cx="685325" cy="91440"/>
        </a:xfrm>
        <a:custGeom>
          <a:avLst/>
          <a:gdLst/>
          <a:ahLst/>
          <a:cxnLst/>
          <a:rect l="0" t="0" r="0" b="0"/>
          <a:pathLst>
            <a:path>
              <a:moveTo>
                <a:pt x="0" y="45720"/>
              </a:moveTo>
              <a:lnTo>
                <a:pt x="685325" y="45720"/>
              </a:lnTo>
            </a:path>
          </a:pathLst>
        </a:custGeom>
        <a:noFill/>
        <a:ln w="9525" cap="flat" cmpd="sng" algn="ctr">
          <a:solidFill>
            <a:schemeClr val="tx1">
              <a:lumMod val="75000"/>
              <a:lumOff val="25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43952" y="1234432"/>
        <a:ext cx="35796" cy="7159"/>
      </dsp:txXfrm>
    </dsp:sp>
    <dsp:sp modelId="{B5F983C1-27D1-4E92-9534-461002E4251E}">
      <dsp:nvSpPr>
        <dsp:cNvPr id="0" name=""/>
        <dsp:cNvSpPr/>
      </dsp:nvSpPr>
      <dsp:spPr>
        <a:xfrm>
          <a:off x="8268" y="304196"/>
          <a:ext cx="3112719" cy="1867631"/>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526" tIns="160103" rIns="152526" bIns="160103"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PRIVATELY FUNDED</a:t>
          </a:r>
        </a:p>
        <a:p>
          <a:pPr marL="0" lvl="0" indent="0" algn="ctr" defTabSz="9334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(no federal, state, local funding, including grants, loans, programs, tax credits)</a:t>
          </a:r>
        </a:p>
      </dsp:txBody>
      <dsp:txXfrm>
        <a:off x="8268" y="304196"/>
        <a:ext cx="3112719" cy="1867631"/>
      </dsp:txXfrm>
    </dsp:sp>
    <dsp:sp modelId="{0368FAC4-6865-441B-89E2-25C940ABFF85}">
      <dsp:nvSpPr>
        <dsp:cNvPr id="0" name=""/>
        <dsp:cNvSpPr/>
      </dsp:nvSpPr>
      <dsp:spPr>
        <a:xfrm>
          <a:off x="6947832" y="1192292"/>
          <a:ext cx="685325" cy="91440"/>
        </a:xfrm>
        <a:custGeom>
          <a:avLst/>
          <a:gdLst/>
          <a:ahLst/>
          <a:cxnLst/>
          <a:rect l="0" t="0" r="0" b="0"/>
          <a:pathLst>
            <a:path>
              <a:moveTo>
                <a:pt x="0" y="45720"/>
              </a:moveTo>
              <a:lnTo>
                <a:pt x="685325" y="45720"/>
              </a:lnTo>
            </a:path>
          </a:pathLst>
        </a:custGeom>
        <a:noFill/>
        <a:ln w="9525" cap="flat" cmpd="sng" algn="ctr">
          <a:solidFill>
            <a:schemeClr val="tx1">
              <a:lumMod val="75000"/>
              <a:lumOff val="25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272597" y="1234432"/>
        <a:ext cx="35796" cy="7159"/>
      </dsp:txXfrm>
    </dsp:sp>
    <dsp:sp modelId="{B2CFC459-6979-4E95-AA64-339D52C4848F}">
      <dsp:nvSpPr>
        <dsp:cNvPr id="0" name=""/>
        <dsp:cNvSpPr/>
      </dsp:nvSpPr>
      <dsp:spPr>
        <a:xfrm>
          <a:off x="3836913" y="304196"/>
          <a:ext cx="3112719" cy="1867631"/>
        </a:xfrm>
        <a:prstGeom prst="rect">
          <a:avLst/>
        </a:prstGeom>
        <a:solidFill>
          <a:schemeClr val="accent5">
            <a:hueOff val="-75317"/>
            <a:satOff val="-14450"/>
            <a:lumOff val="205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526" tIns="160103" rIns="152526" bIns="160103"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CONSTRUCTED PRIOR TO </a:t>
          </a:r>
        </a:p>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MARCH 13, 1991 </a:t>
          </a:r>
        </a:p>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(for any use)</a:t>
          </a:r>
        </a:p>
      </dsp:txBody>
      <dsp:txXfrm>
        <a:off x="3836913" y="304196"/>
        <a:ext cx="3112719" cy="1867631"/>
      </dsp:txXfrm>
    </dsp:sp>
    <dsp:sp modelId="{F649FAD2-E9DD-48EE-AF45-3D7C38C0B5A0}">
      <dsp:nvSpPr>
        <dsp:cNvPr id="0" name=""/>
        <dsp:cNvSpPr/>
      </dsp:nvSpPr>
      <dsp:spPr>
        <a:xfrm>
          <a:off x="7665557" y="304196"/>
          <a:ext cx="3112719" cy="1867631"/>
        </a:xfrm>
        <a:prstGeom prst="rect">
          <a:avLst/>
        </a:prstGeom>
        <a:solidFill>
          <a:schemeClr val="accent5">
            <a:hueOff val="-150635"/>
            <a:satOff val="-28901"/>
            <a:lumOff val="411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526" tIns="160103" rIns="152526" bIns="160103"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NO OBLIGATION TO PROVIDE ACCESSIBLE FEATURES EXCEPT PUBLIC AREAS </a:t>
          </a:r>
        </a:p>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(i.e. leasing office)</a:t>
          </a:r>
        </a:p>
      </dsp:txBody>
      <dsp:txXfrm>
        <a:off x="7665557" y="304196"/>
        <a:ext cx="3112719" cy="18676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AAF6F-A1FB-461E-A9A5-60422A69E69E}">
      <dsp:nvSpPr>
        <dsp:cNvPr id="0" name=""/>
        <dsp:cNvSpPr/>
      </dsp:nvSpPr>
      <dsp:spPr>
        <a:xfrm>
          <a:off x="3119188" y="1192292"/>
          <a:ext cx="685325" cy="91440"/>
        </a:xfrm>
        <a:custGeom>
          <a:avLst/>
          <a:gdLst/>
          <a:ahLst/>
          <a:cxnLst/>
          <a:rect l="0" t="0" r="0" b="0"/>
          <a:pathLst>
            <a:path>
              <a:moveTo>
                <a:pt x="0" y="45720"/>
              </a:moveTo>
              <a:lnTo>
                <a:pt x="685325" y="45720"/>
              </a:lnTo>
            </a:path>
          </a:pathLst>
        </a:custGeom>
        <a:noFill/>
        <a:ln w="9525" cap="flat" cmpd="sng" algn="ctr">
          <a:solidFill>
            <a:schemeClr val="accent4">
              <a:lumMod val="50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43952" y="1234432"/>
        <a:ext cx="35796" cy="7159"/>
      </dsp:txXfrm>
    </dsp:sp>
    <dsp:sp modelId="{B5F983C1-27D1-4E92-9534-461002E4251E}">
      <dsp:nvSpPr>
        <dsp:cNvPr id="0" name=""/>
        <dsp:cNvSpPr/>
      </dsp:nvSpPr>
      <dsp:spPr>
        <a:xfrm>
          <a:off x="8268" y="304196"/>
          <a:ext cx="3112719" cy="1867631"/>
        </a:xfrm>
        <a:prstGeom prst="rect">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526" tIns="160103" rIns="152526" bIns="160103"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PUBLICLY FUNDED</a:t>
          </a:r>
        </a:p>
        <a:p>
          <a:pPr marL="0" lvl="0" indent="0" algn="ctr" defTabSz="9334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(any type of federal, state, or local assistance)</a:t>
          </a:r>
        </a:p>
      </dsp:txBody>
      <dsp:txXfrm>
        <a:off x="8268" y="304196"/>
        <a:ext cx="3112719" cy="1867631"/>
      </dsp:txXfrm>
    </dsp:sp>
    <dsp:sp modelId="{0368FAC4-6865-441B-89E2-25C940ABFF85}">
      <dsp:nvSpPr>
        <dsp:cNvPr id="0" name=""/>
        <dsp:cNvSpPr/>
      </dsp:nvSpPr>
      <dsp:spPr>
        <a:xfrm>
          <a:off x="6947832" y="1192292"/>
          <a:ext cx="685325" cy="91440"/>
        </a:xfrm>
        <a:custGeom>
          <a:avLst/>
          <a:gdLst/>
          <a:ahLst/>
          <a:cxnLst/>
          <a:rect l="0" t="0" r="0" b="0"/>
          <a:pathLst>
            <a:path>
              <a:moveTo>
                <a:pt x="0" y="45720"/>
              </a:moveTo>
              <a:lnTo>
                <a:pt x="685325" y="45720"/>
              </a:lnTo>
            </a:path>
          </a:pathLst>
        </a:custGeom>
        <a:noFill/>
        <a:ln w="9525" cap="flat" cmpd="sng" algn="ctr">
          <a:solidFill>
            <a:schemeClr val="accent4">
              <a:lumMod val="75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272597" y="1234432"/>
        <a:ext cx="35796" cy="7159"/>
      </dsp:txXfrm>
    </dsp:sp>
    <dsp:sp modelId="{B2CFC459-6979-4E95-AA64-339D52C4848F}">
      <dsp:nvSpPr>
        <dsp:cNvPr id="0" name=""/>
        <dsp:cNvSpPr/>
      </dsp:nvSpPr>
      <dsp:spPr>
        <a:xfrm>
          <a:off x="3836913" y="304196"/>
          <a:ext cx="3112719" cy="1867631"/>
        </a:xfrm>
        <a:prstGeom prst="rect">
          <a:avLst/>
        </a:prstGeom>
        <a:solidFill>
          <a:schemeClr val="accent4">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526" tIns="160103" rIns="152526" bIns="160103"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COMPLY WITH CBC CHAPTER 11A &amp; 11B</a:t>
          </a:r>
        </a:p>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(city review)</a:t>
          </a:r>
        </a:p>
      </dsp:txBody>
      <dsp:txXfrm>
        <a:off x="3836913" y="304196"/>
        <a:ext cx="3112719" cy="1867631"/>
      </dsp:txXfrm>
    </dsp:sp>
    <dsp:sp modelId="{F649FAD2-E9DD-48EE-AF45-3D7C38C0B5A0}">
      <dsp:nvSpPr>
        <dsp:cNvPr id="0" name=""/>
        <dsp:cNvSpPr/>
      </dsp:nvSpPr>
      <dsp:spPr>
        <a:xfrm>
          <a:off x="7665557" y="304196"/>
          <a:ext cx="3112719" cy="1867631"/>
        </a:xfrm>
        <a:prstGeom prst="rect">
          <a:avLst/>
        </a:prstGeom>
        <a:solidFill>
          <a:schemeClr val="accent6">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526" tIns="160103" rIns="152526" bIns="160103"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COMPLY WITH OTHER STANDARDS AS REQ’D BY FUNDING SOURCE</a:t>
          </a:r>
        </a:p>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(developer / architect responsibility)</a:t>
          </a:r>
        </a:p>
      </dsp:txBody>
      <dsp:txXfrm>
        <a:off x="7665557" y="304196"/>
        <a:ext cx="3112719" cy="18676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3C34D-7A1F-42D7-AC3D-139E1676D7FF}">
      <dsp:nvSpPr>
        <dsp:cNvPr id="0" name=""/>
        <dsp:cNvSpPr/>
      </dsp:nvSpPr>
      <dsp:spPr>
        <a:xfrm>
          <a:off x="429935" y="53683"/>
          <a:ext cx="1275290" cy="127529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3CC93E-372F-4CC0-9847-2ECA57973C31}">
      <dsp:nvSpPr>
        <dsp:cNvPr id="0" name=""/>
        <dsp:cNvSpPr/>
      </dsp:nvSpPr>
      <dsp:spPr>
        <a:xfrm>
          <a:off x="697746" y="321494"/>
          <a:ext cx="739668" cy="7396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2ADB1B-E7B6-40B8-93A7-32AE91BEFEF4}">
      <dsp:nvSpPr>
        <dsp:cNvPr id="0" name=""/>
        <dsp:cNvSpPr/>
      </dsp:nvSpPr>
      <dsp:spPr>
        <a:xfrm>
          <a:off x="1797207" y="53683"/>
          <a:ext cx="3368629" cy="127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latin typeface="Arial" panose="020B0604020202020204" pitchFamily="34" charset="0"/>
              <a:cs typeface="Arial" panose="020B0604020202020204" pitchFamily="34" charset="0"/>
            </a:rPr>
            <a:t>BUILDING PERMIT / PLAN CHECK FEES ARE CALCULATED BASED ON THE PROJECT VALUATION</a:t>
          </a:r>
        </a:p>
      </dsp:txBody>
      <dsp:txXfrm>
        <a:off x="1797207" y="53683"/>
        <a:ext cx="3368629" cy="1275290"/>
      </dsp:txXfrm>
    </dsp:sp>
    <dsp:sp modelId="{06B91662-F364-4531-B023-F4D6E1C6C1CF}">
      <dsp:nvSpPr>
        <dsp:cNvPr id="0" name=""/>
        <dsp:cNvSpPr/>
      </dsp:nvSpPr>
      <dsp:spPr>
        <a:xfrm>
          <a:off x="5689617" y="53683"/>
          <a:ext cx="1275290" cy="127529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B78BC8-956C-46BB-9C6B-507FCDBB0E60}">
      <dsp:nvSpPr>
        <dsp:cNvPr id="0" name=""/>
        <dsp:cNvSpPr/>
      </dsp:nvSpPr>
      <dsp:spPr>
        <a:xfrm>
          <a:off x="5957428" y="321494"/>
          <a:ext cx="739668" cy="7396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52AC6F-439F-41C4-A2B6-7F31B9A774CC}">
      <dsp:nvSpPr>
        <dsp:cNvPr id="0" name=""/>
        <dsp:cNvSpPr/>
      </dsp:nvSpPr>
      <dsp:spPr>
        <a:xfrm>
          <a:off x="7238184" y="53683"/>
          <a:ext cx="3006041" cy="127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latin typeface="Arial" panose="020B0604020202020204" pitchFamily="34" charset="0"/>
              <a:cs typeface="Arial" panose="020B0604020202020204" pitchFamily="34" charset="0"/>
            </a:rPr>
            <a:t>ADDITIONAL FEES MAY BE REQUIRED FROM OTHER AGENCIES SUCH AS THE SCHOOL DISTRICT</a:t>
          </a:r>
        </a:p>
      </dsp:txBody>
      <dsp:txXfrm>
        <a:off x="7238184" y="53683"/>
        <a:ext cx="3006041" cy="1275290"/>
      </dsp:txXfrm>
    </dsp:sp>
    <dsp:sp modelId="{AD4D3E33-8D78-4BDC-AFE3-B52059062464}">
      <dsp:nvSpPr>
        <dsp:cNvPr id="0" name=""/>
        <dsp:cNvSpPr/>
      </dsp:nvSpPr>
      <dsp:spPr>
        <a:xfrm>
          <a:off x="429935" y="1873372"/>
          <a:ext cx="1275290" cy="127529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79FA0C-8DA1-4337-9F42-CC2424E50BE4}">
      <dsp:nvSpPr>
        <dsp:cNvPr id="0" name=""/>
        <dsp:cNvSpPr/>
      </dsp:nvSpPr>
      <dsp:spPr>
        <a:xfrm>
          <a:off x="697746" y="2141183"/>
          <a:ext cx="739668" cy="7396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FC4141-C4BE-4499-935A-EA33E0DDE555}">
      <dsp:nvSpPr>
        <dsp:cNvPr id="0" name=""/>
        <dsp:cNvSpPr/>
      </dsp:nvSpPr>
      <dsp:spPr>
        <a:xfrm>
          <a:off x="1811651" y="1873372"/>
          <a:ext cx="3339741" cy="127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latin typeface="Arial" panose="020B0604020202020204" pitchFamily="34" charset="0"/>
              <a:cs typeface="Arial" panose="020B0604020202020204" pitchFamily="34" charset="0"/>
            </a:rPr>
            <a:t>PUBLIC FACILITY FEES (IMPACT FEES) MAY BE APPLICABLE IF NEW SQUARE FOOTAGE OR CHANGE OF USE</a:t>
          </a:r>
        </a:p>
      </dsp:txBody>
      <dsp:txXfrm>
        <a:off x="1811651" y="1873372"/>
        <a:ext cx="3339741" cy="1275290"/>
      </dsp:txXfrm>
    </dsp:sp>
    <dsp:sp modelId="{1463004A-1652-4D43-BCC2-E18E0AAA65C7}">
      <dsp:nvSpPr>
        <dsp:cNvPr id="0" name=""/>
        <dsp:cNvSpPr/>
      </dsp:nvSpPr>
      <dsp:spPr>
        <a:xfrm>
          <a:off x="5675173" y="1873372"/>
          <a:ext cx="1275290" cy="127529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536F46-5EBE-40DF-8E19-E6D8DF6AB54E}">
      <dsp:nvSpPr>
        <dsp:cNvPr id="0" name=""/>
        <dsp:cNvSpPr/>
      </dsp:nvSpPr>
      <dsp:spPr>
        <a:xfrm>
          <a:off x="5942984" y="2141183"/>
          <a:ext cx="739668" cy="7396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C81ADD-E673-4F99-A699-39E1CB868E91}">
      <dsp:nvSpPr>
        <dsp:cNvPr id="0" name=""/>
        <dsp:cNvSpPr/>
      </dsp:nvSpPr>
      <dsp:spPr>
        <a:xfrm>
          <a:off x="7223740" y="1873372"/>
          <a:ext cx="3006041" cy="127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latin typeface="Arial" panose="020B0604020202020204" pitchFamily="34" charset="0"/>
              <a:cs typeface="Arial" panose="020B0604020202020204" pitchFamily="34" charset="0"/>
            </a:rPr>
            <a:t>SOME PFFs WAIVED FOR DOWNTOWN RESIDENTIAL PROJECTS, CREDITS AVAILABLE FOR DEMOLISHED BLDGS</a:t>
          </a:r>
          <a:endParaRPr lang="en-US" sz="1700" u="sng" kern="1200" dirty="0">
            <a:latin typeface="Arial" panose="020B0604020202020204" pitchFamily="34" charset="0"/>
            <a:cs typeface="Arial" panose="020B0604020202020204" pitchFamily="34" charset="0"/>
          </a:endParaRPr>
        </a:p>
      </dsp:txBody>
      <dsp:txXfrm>
        <a:off x="7223740" y="1873372"/>
        <a:ext cx="3006041" cy="1275290"/>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9A7646-64A1-4BED-BA0B-77C27DE51A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BEFC0-5AA8-4302-B8B2-9ACD77A2E1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82F98B-3DC8-431B-BBBF-B7C2B94E730B}" type="datetimeFigureOut">
              <a:rPr lang="en-US" smtClean="0"/>
              <a:t>11/25/2019</a:t>
            </a:fld>
            <a:endParaRPr lang="en-US" dirty="0"/>
          </a:p>
        </p:txBody>
      </p:sp>
      <p:sp>
        <p:nvSpPr>
          <p:cNvPr id="4" name="Footer Placeholder 3">
            <a:extLst>
              <a:ext uri="{FF2B5EF4-FFF2-40B4-BE49-F238E27FC236}">
                <a16:creationId xmlns:a16="http://schemas.microsoft.com/office/drawing/2014/main" id="{016656EA-4150-44D1-821F-53CA0DBA1A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6184F06-C917-4D16-B46F-633E54CA49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1F4691-38BC-4357-BA2E-AC7731A10A45}" type="slidenum">
              <a:rPr lang="en-US" smtClean="0"/>
              <a:t>‹#›</a:t>
            </a:fld>
            <a:endParaRPr lang="en-US" dirty="0"/>
          </a:p>
        </p:txBody>
      </p:sp>
    </p:spTree>
    <p:extLst>
      <p:ext uri="{BB962C8B-B14F-4D97-AF65-F5344CB8AC3E}">
        <p14:creationId xmlns:p14="http://schemas.microsoft.com/office/powerpoint/2010/main" val="3290060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67300D2-6E0D-49B5-9AB1-C6683F5C846D}" type="datetimeFigureOut">
              <a:rPr lang="en-US" smtClean="0"/>
              <a:t>11/25/2019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7025FD9-6782-4777-BD37-B8EEBEF1E497}" type="slidenum">
              <a:rPr lang="en-US" smtClean="0"/>
              <a:t>‹#›</a:t>
            </a:fld>
            <a:endParaRPr lang="en-US" dirty="0"/>
          </a:p>
        </p:txBody>
      </p:sp>
    </p:spTree>
    <p:extLst>
      <p:ext uri="{BB962C8B-B14F-4D97-AF65-F5344CB8AC3E}">
        <p14:creationId xmlns:p14="http://schemas.microsoft.com/office/powerpoint/2010/main" val="372081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1</a:t>
            </a:fld>
            <a:endParaRPr lang="en-US" dirty="0"/>
          </a:p>
        </p:txBody>
      </p:sp>
    </p:spTree>
    <p:extLst>
      <p:ext uri="{BB962C8B-B14F-4D97-AF65-F5344CB8AC3E}">
        <p14:creationId xmlns:p14="http://schemas.microsoft.com/office/powerpoint/2010/main" val="279383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18</a:t>
            </a:fld>
            <a:endParaRPr lang="en-US" dirty="0"/>
          </a:p>
        </p:txBody>
      </p:sp>
    </p:spTree>
    <p:extLst>
      <p:ext uri="{BB962C8B-B14F-4D97-AF65-F5344CB8AC3E}">
        <p14:creationId xmlns:p14="http://schemas.microsoft.com/office/powerpoint/2010/main" val="1447954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20</a:t>
            </a:fld>
            <a:endParaRPr lang="en-US" dirty="0"/>
          </a:p>
        </p:txBody>
      </p:sp>
    </p:spTree>
    <p:extLst>
      <p:ext uri="{BB962C8B-B14F-4D97-AF65-F5344CB8AC3E}">
        <p14:creationId xmlns:p14="http://schemas.microsoft.com/office/powerpoint/2010/main" val="282279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2</a:t>
            </a:fld>
            <a:endParaRPr lang="en-US" dirty="0"/>
          </a:p>
        </p:txBody>
      </p:sp>
    </p:spTree>
    <p:extLst>
      <p:ext uri="{BB962C8B-B14F-4D97-AF65-F5344CB8AC3E}">
        <p14:creationId xmlns:p14="http://schemas.microsoft.com/office/powerpoint/2010/main" val="74288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3</a:t>
            </a:fld>
            <a:endParaRPr lang="en-US" dirty="0"/>
          </a:p>
        </p:txBody>
      </p:sp>
    </p:spTree>
    <p:extLst>
      <p:ext uri="{BB962C8B-B14F-4D97-AF65-F5344CB8AC3E}">
        <p14:creationId xmlns:p14="http://schemas.microsoft.com/office/powerpoint/2010/main" val="1269811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4</a:t>
            </a:fld>
            <a:endParaRPr lang="en-US" dirty="0"/>
          </a:p>
        </p:txBody>
      </p:sp>
    </p:spTree>
    <p:extLst>
      <p:ext uri="{BB962C8B-B14F-4D97-AF65-F5344CB8AC3E}">
        <p14:creationId xmlns:p14="http://schemas.microsoft.com/office/powerpoint/2010/main" val="160064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5</a:t>
            </a:fld>
            <a:endParaRPr lang="en-US" dirty="0"/>
          </a:p>
        </p:txBody>
      </p:sp>
    </p:spTree>
    <p:extLst>
      <p:ext uri="{BB962C8B-B14F-4D97-AF65-F5344CB8AC3E}">
        <p14:creationId xmlns:p14="http://schemas.microsoft.com/office/powerpoint/2010/main" val="137247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6</a:t>
            </a:fld>
            <a:endParaRPr lang="en-US" dirty="0"/>
          </a:p>
        </p:txBody>
      </p:sp>
    </p:spTree>
    <p:extLst>
      <p:ext uri="{BB962C8B-B14F-4D97-AF65-F5344CB8AC3E}">
        <p14:creationId xmlns:p14="http://schemas.microsoft.com/office/powerpoint/2010/main" val="368411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7</a:t>
            </a:fld>
            <a:endParaRPr lang="en-US" dirty="0"/>
          </a:p>
        </p:txBody>
      </p:sp>
    </p:spTree>
    <p:extLst>
      <p:ext uri="{BB962C8B-B14F-4D97-AF65-F5344CB8AC3E}">
        <p14:creationId xmlns:p14="http://schemas.microsoft.com/office/powerpoint/2010/main" val="333731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8</a:t>
            </a:fld>
            <a:endParaRPr lang="en-US" dirty="0"/>
          </a:p>
        </p:txBody>
      </p:sp>
    </p:spTree>
    <p:extLst>
      <p:ext uri="{BB962C8B-B14F-4D97-AF65-F5344CB8AC3E}">
        <p14:creationId xmlns:p14="http://schemas.microsoft.com/office/powerpoint/2010/main" val="70605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9</a:t>
            </a:fld>
            <a:endParaRPr lang="en-US" dirty="0"/>
          </a:p>
        </p:txBody>
      </p:sp>
    </p:spTree>
    <p:extLst>
      <p:ext uri="{BB962C8B-B14F-4D97-AF65-F5344CB8AC3E}">
        <p14:creationId xmlns:p14="http://schemas.microsoft.com/office/powerpoint/2010/main" val="298971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46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3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71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17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11/25/2019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37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11/25/2019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46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11/25/2019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20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649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906981"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11/25/2019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Content Placeholder 2">
            <a:extLst>
              <a:ext uri="{FF2B5EF4-FFF2-40B4-BE49-F238E27FC236}">
                <a16:creationId xmlns:a16="http://schemas.microsoft.com/office/drawing/2014/main" id="{87B0DF2F-DAFD-4616-9E25-0C28D75BF306}"/>
              </a:ext>
            </a:extLst>
          </p:cNvPr>
          <p:cNvSpPr>
            <a:spLocks noGrp="1"/>
          </p:cNvSpPr>
          <p:nvPr>
            <p:ph idx="13"/>
          </p:nvPr>
        </p:nvSpPr>
        <p:spPr>
          <a:xfrm>
            <a:off x="6491805"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36DA0F9-D851-437C-A45B-EC125A3D3DB3}"/>
              </a:ext>
            </a:extLst>
          </p:cNvPr>
          <p:cNvSpPr>
            <a:spLocks noGrp="1"/>
          </p:cNvSpPr>
          <p:nvPr>
            <p:ph idx="14"/>
          </p:nvPr>
        </p:nvSpPr>
        <p:spPr>
          <a:xfrm>
            <a:off x="9076629"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0FF0BA98-3AB4-4D88-B1C2-6279BCACFAD9}"/>
              </a:ext>
            </a:extLst>
          </p:cNvPr>
          <p:cNvSpPr>
            <a:spLocks noGrp="1"/>
          </p:cNvSpPr>
          <p:nvPr>
            <p:ph type="body" sz="quarter" idx="15"/>
          </p:nvPr>
        </p:nvSpPr>
        <p:spPr>
          <a:xfrm>
            <a:off x="3887792" y="3971924"/>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D9DEF72B-B924-4A0D-8C83-3B370632C0D3}"/>
              </a:ext>
            </a:extLst>
          </p:cNvPr>
          <p:cNvSpPr>
            <a:spLocks noGrp="1"/>
          </p:cNvSpPr>
          <p:nvPr>
            <p:ph type="body" sz="quarter" idx="16"/>
          </p:nvPr>
        </p:nvSpPr>
        <p:spPr>
          <a:xfrm>
            <a:off x="6472616" y="3971925"/>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5">
            <a:extLst>
              <a:ext uri="{FF2B5EF4-FFF2-40B4-BE49-F238E27FC236}">
                <a16:creationId xmlns:a16="http://schemas.microsoft.com/office/drawing/2014/main" id="{E9D30C54-E9E8-4300-8DA4-352DB3A71A4F}"/>
              </a:ext>
            </a:extLst>
          </p:cNvPr>
          <p:cNvSpPr>
            <a:spLocks noGrp="1"/>
          </p:cNvSpPr>
          <p:nvPr>
            <p:ph type="body" sz="quarter" idx="17"/>
          </p:nvPr>
        </p:nvSpPr>
        <p:spPr>
          <a:xfrm>
            <a:off x="9070240" y="3971924"/>
            <a:ext cx="2458230"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08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11/25/2019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94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11/25/2019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939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2" Type="http://schemas.openxmlformats.org/officeDocument/2006/relationships/hyperlink" Target="http://www.Payoffdemand@stocktonca.go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tmp"/><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lans">
            <a:extLst>
              <a:ext uri="{FF2B5EF4-FFF2-40B4-BE49-F238E27FC236}">
                <a16:creationId xmlns:a16="http://schemas.microsoft.com/office/drawing/2014/main" id="{A3A2E0DA-DA21-447D-AD1F-3DB915DD051B}"/>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b="443"/>
          <a:stretch/>
        </p:blipFill>
        <p:spPr>
          <a:xfrm>
            <a:off x="20" y="10"/>
            <a:ext cx="12191980" cy="6857990"/>
          </a:xfrm>
          <a:prstGeom prst="rect">
            <a:avLst/>
          </a:prstGeom>
        </p:spPr>
      </p:pic>
      <p:sp>
        <p:nvSpPr>
          <p:cNvPr id="2" name="Title 1">
            <a:extLst>
              <a:ext uri="{FF2B5EF4-FFF2-40B4-BE49-F238E27FC236}">
                <a16:creationId xmlns:a16="http://schemas.microsoft.com/office/drawing/2014/main" id="{7D6CA50C-1A88-4B3F-A34F-FE199F4205A2}"/>
              </a:ext>
            </a:extLst>
          </p:cNvPr>
          <p:cNvSpPr>
            <a:spLocks noGrp="1"/>
          </p:cNvSpPr>
          <p:nvPr>
            <p:ph type="ctrTitle"/>
          </p:nvPr>
        </p:nvSpPr>
        <p:spPr>
          <a:xfrm>
            <a:off x="1069847" y="758952"/>
            <a:ext cx="9055227" cy="3794760"/>
          </a:xfrm>
        </p:spPr>
        <p:txBody>
          <a:bodyPr>
            <a:normAutofit/>
          </a:bodyPr>
          <a:lstStyle/>
          <a:p>
            <a:r>
              <a:rPr lang="en-US" sz="8800" dirty="0">
                <a:ln w="15875">
                  <a:solidFill>
                    <a:srgbClr val="FFFFFF"/>
                  </a:solidFill>
                </a:ln>
                <a:noFill/>
              </a:rPr>
              <a:t>Downtown Stockton Development </a:t>
            </a:r>
          </a:p>
        </p:txBody>
      </p:sp>
      <p:sp>
        <p:nvSpPr>
          <p:cNvPr id="3" name="Subtitle 2">
            <a:extLst>
              <a:ext uri="{FF2B5EF4-FFF2-40B4-BE49-F238E27FC236}">
                <a16:creationId xmlns:a16="http://schemas.microsoft.com/office/drawing/2014/main" id="{C9CC2D51-705E-403A-AC0E-9157DC5513A8}"/>
              </a:ext>
            </a:extLst>
          </p:cNvPr>
          <p:cNvSpPr>
            <a:spLocks noGrp="1"/>
          </p:cNvSpPr>
          <p:nvPr>
            <p:ph type="subTitle" idx="1"/>
          </p:nvPr>
        </p:nvSpPr>
        <p:spPr>
          <a:xfrm>
            <a:off x="1100015" y="4670246"/>
            <a:ext cx="7315200" cy="1419658"/>
          </a:xfrm>
        </p:spPr>
        <p:txBody>
          <a:bodyPr>
            <a:normAutofit/>
          </a:bodyPr>
          <a:lstStyle/>
          <a:p>
            <a:r>
              <a:rPr lang="en-US" sz="2800" dirty="0">
                <a:solidFill>
                  <a:schemeClr val="tx1"/>
                </a:solidFill>
              </a:rPr>
              <a:t>Project Considerations</a:t>
            </a:r>
          </a:p>
        </p:txBody>
      </p:sp>
      <p:sp>
        <p:nvSpPr>
          <p:cNvPr id="25" name="Rectangle 20">
            <a:extLst>
              <a:ext uri="{FF2B5EF4-FFF2-40B4-BE49-F238E27FC236}">
                <a16:creationId xmlns:a16="http://schemas.microsoft.com/office/drawing/2014/main" id="{D4ABACDC-BD54-40F3-9047-8298C77C2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B76CB7CA-05C2-4EE8-A97F-B5F3A4F89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144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58289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7561-6D68-4FF2-B94E-6540AC80AF1D}"/>
              </a:ext>
            </a:extLst>
          </p:cNvPr>
          <p:cNvSpPr>
            <a:spLocks noGrp="1"/>
          </p:cNvSpPr>
          <p:nvPr>
            <p:ph type="title"/>
          </p:nvPr>
        </p:nvSpPr>
        <p:spPr/>
        <p:txBody>
          <a:bodyPr>
            <a:normAutofit/>
          </a:bodyPr>
          <a:lstStyle/>
          <a:p>
            <a:r>
              <a:rPr lang="en-US" sz="3200" dirty="0"/>
              <a:t>ECONOMIC DEVELOPMENT INCENTIVE PROGRAMS</a:t>
            </a:r>
          </a:p>
        </p:txBody>
      </p:sp>
      <p:sp>
        <p:nvSpPr>
          <p:cNvPr id="5" name="Content Placeholder 4">
            <a:extLst>
              <a:ext uri="{FF2B5EF4-FFF2-40B4-BE49-F238E27FC236}">
                <a16:creationId xmlns:a16="http://schemas.microsoft.com/office/drawing/2014/main" id="{40D14558-6CD2-410B-85B5-EB84689D648A}"/>
              </a:ext>
            </a:extLst>
          </p:cNvPr>
          <p:cNvSpPr>
            <a:spLocks noGrp="1"/>
          </p:cNvSpPr>
          <p:nvPr>
            <p:ph idx="1"/>
          </p:nvPr>
        </p:nvSpPr>
        <p:spPr/>
        <p:txBody>
          <a:bodyPr/>
          <a:lstStyle/>
          <a:p>
            <a:endParaRPr lang="en-US" dirty="0"/>
          </a:p>
        </p:txBody>
      </p:sp>
      <p:grpSp>
        <p:nvGrpSpPr>
          <p:cNvPr id="4" name="Group 3">
            <a:extLst>
              <a:ext uri="{FF2B5EF4-FFF2-40B4-BE49-F238E27FC236}">
                <a16:creationId xmlns:a16="http://schemas.microsoft.com/office/drawing/2014/main" id="{8928BEBA-AF6B-4579-9E86-616A7C437EDD}"/>
              </a:ext>
            </a:extLst>
          </p:cNvPr>
          <p:cNvGrpSpPr/>
          <p:nvPr/>
        </p:nvGrpSpPr>
        <p:grpSpPr>
          <a:xfrm>
            <a:off x="3869268" y="1123837"/>
            <a:ext cx="7315200" cy="1660421"/>
            <a:chOff x="488994" y="0"/>
            <a:chExt cx="6563525" cy="1660421"/>
          </a:xfrm>
          <a:solidFill>
            <a:schemeClr val="accent5"/>
          </a:solidFill>
        </p:grpSpPr>
        <p:sp>
          <p:nvSpPr>
            <p:cNvPr id="6" name="Rectangle 5">
              <a:extLst>
                <a:ext uri="{FF2B5EF4-FFF2-40B4-BE49-F238E27FC236}">
                  <a16:creationId xmlns:a16="http://schemas.microsoft.com/office/drawing/2014/main" id="{87461D75-3C5D-406A-B984-8AAEE3E361D9}"/>
                </a:ext>
              </a:extLst>
            </p:cNvPr>
            <p:cNvSpPr/>
            <p:nvPr/>
          </p:nvSpPr>
          <p:spPr>
            <a:xfrm>
              <a:off x="488994" y="0"/>
              <a:ext cx="6563525" cy="1660421"/>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339EE197-E1FD-4B14-BCBD-07FF7E62998D}"/>
                </a:ext>
              </a:extLst>
            </p:cNvPr>
            <p:cNvSpPr txBox="1"/>
            <p:nvPr/>
          </p:nvSpPr>
          <p:spPr>
            <a:xfrm>
              <a:off x="488994" y="0"/>
              <a:ext cx="6563525" cy="166042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69180" tIns="387519" rIns="369180" bIns="387519" numCol="1" spcCol="1270" anchor="ctr" anchorCtr="0">
              <a:noAutofit/>
            </a:bodyPr>
            <a:lstStyle/>
            <a:p>
              <a:pPr marL="0" lvl="0" indent="0" algn="ctr" defTabSz="1377950">
                <a:lnSpc>
                  <a:spcPct val="90000"/>
                </a:lnSpc>
                <a:spcBef>
                  <a:spcPct val="0"/>
                </a:spcBef>
                <a:spcAft>
                  <a:spcPct val="35000"/>
                </a:spcAft>
                <a:buNone/>
              </a:pPr>
              <a:r>
                <a:rPr lang="en-US" sz="2400" u="none" kern="1200" dirty="0">
                  <a:latin typeface="Arial" panose="020B0604020202020204" pitchFamily="34" charset="0"/>
                  <a:cs typeface="Arial" panose="020B0604020202020204" pitchFamily="34" charset="0"/>
                </a:rPr>
                <a:t>GREATER DOWNTOWN STOCKTON RESIDENTIAL DEVELOPMENT PUBLIC FACILITIES FEE EXEMPTION PROGRAM</a:t>
              </a:r>
            </a:p>
          </p:txBody>
        </p:sp>
      </p:grpSp>
      <p:sp>
        <p:nvSpPr>
          <p:cNvPr id="8" name="TextBox 7">
            <a:extLst>
              <a:ext uri="{FF2B5EF4-FFF2-40B4-BE49-F238E27FC236}">
                <a16:creationId xmlns:a16="http://schemas.microsoft.com/office/drawing/2014/main" id="{A760215B-4A2A-4114-BEF0-FCA7CAA0164B}"/>
              </a:ext>
            </a:extLst>
          </p:cNvPr>
          <p:cNvSpPr txBox="1"/>
          <p:nvPr/>
        </p:nvSpPr>
        <p:spPr>
          <a:xfrm>
            <a:off x="3869268" y="2986198"/>
            <a:ext cx="7315199" cy="2400657"/>
          </a:xfrm>
          <a:prstGeom prst="rect">
            <a:avLst/>
          </a:prstGeom>
          <a:solidFill>
            <a:schemeClr val="bg2"/>
          </a:solidFill>
        </p:spPr>
        <p:txBody>
          <a:bodyPr wrap="square" rtlCol="0">
            <a:spAutoFit/>
          </a:bodyPr>
          <a:lstStyle/>
          <a:p>
            <a:pPr marL="285750" lvl="0" indent="-285750">
              <a:buFont typeface="Wingdings" panose="05000000000000000000" pitchFamily="2" charset="2"/>
              <a:buChar char="v"/>
            </a:pPr>
            <a:r>
              <a:rPr lang="en-US" sz="1500" dirty="0">
                <a:latin typeface="Arial" panose="020B0604020202020204" pitchFamily="34" charset="0"/>
                <a:cs typeface="Arial" panose="020B0604020202020204" pitchFamily="34" charset="0"/>
              </a:rPr>
              <a:t>Fee waiver for certain Public Facilities Fees (PFF) for housing developments located in the Greater Downtown District or the area bounded by Harding Way, Wilson Way, Dr. Martin Luther King Jr. Boulevard/Charter Way, and Pershing Avenue</a:t>
            </a:r>
          </a:p>
          <a:p>
            <a:pPr lvl="0"/>
            <a:endParaRPr lang="en-US" sz="15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v"/>
            </a:pPr>
            <a:r>
              <a:rPr lang="en-US" sz="1500" dirty="0">
                <a:latin typeface="Arial" panose="020B0604020202020204" pitchFamily="34" charset="0"/>
                <a:cs typeface="Arial" panose="020B0604020202020204" pitchFamily="34" charset="0"/>
              </a:rPr>
              <a:t>No application needed</a:t>
            </a:r>
          </a:p>
          <a:p>
            <a:pPr marL="285750" lvl="0" indent="-285750">
              <a:buFont typeface="Wingdings" panose="05000000000000000000" pitchFamily="2" charset="2"/>
              <a:buChar char="v"/>
            </a:pPr>
            <a:endParaRPr lang="en-US" sz="15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v"/>
            </a:pPr>
            <a:r>
              <a:rPr lang="en-US" sz="1500" dirty="0">
                <a:latin typeface="Arial" panose="020B0604020202020204" pitchFamily="34" charset="0"/>
                <a:cs typeface="Arial" panose="020B0604020202020204" pitchFamily="34" charset="0"/>
              </a:rPr>
              <a:t>Waiver applied at issuance of building permit</a:t>
            </a:r>
          </a:p>
          <a:p>
            <a:pPr marL="285750" lvl="0" indent="-285750">
              <a:buFont typeface="Wingdings" panose="05000000000000000000" pitchFamily="2" charset="2"/>
              <a:buChar char="v"/>
            </a:pPr>
            <a:endParaRPr lang="en-US" sz="15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v"/>
            </a:pPr>
            <a:r>
              <a:rPr lang="en-US" sz="1500" i="1" dirty="0">
                <a:latin typeface="Arial" panose="020B0604020202020204" pitchFamily="34" charset="0"/>
                <a:cs typeface="Arial" panose="020B0604020202020204" pitchFamily="34" charset="0"/>
              </a:rPr>
              <a:t>Expires December 31, 2020</a:t>
            </a:r>
          </a:p>
        </p:txBody>
      </p:sp>
    </p:spTree>
    <p:extLst>
      <p:ext uri="{BB962C8B-B14F-4D97-AF65-F5344CB8AC3E}">
        <p14:creationId xmlns:p14="http://schemas.microsoft.com/office/powerpoint/2010/main" val="1986436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7561-6D68-4FF2-B94E-6540AC80AF1D}"/>
              </a:ext>
            </a:extLst>
          </p:cNvPr>
          <p:cNvSpPr>
            <a:spLocks noGrp="1"/>
          </p:cNvSpPr>
          <p:nvPr>
            <p:ph type="title"/>
          </p:nvPr>
        </p:nvSpPr>
        <p:spPr/>
        <p:txBody>
          <a:bodyPr>
            <a:normAutofit/>
          </a:bodyPr>
          <a:lstStyle/>
          <a:p>
            <a:r>
              <a:rPr lang="en-US" sz="3200" dirty="0"/>
              <a:t>ECONOMIC DEVELOPMENT INCENTIVE PROGRAMS</a:t>
            </a:r>
          </a:p>
        </p:txBody>
      </p:sp>
      <p:graphicFrame>
        <p:nvGraphicFramePr>
          <p:cNvPr id="3" name="Content Placeholder 2">
            <a:extLst>
              <a:ext uri="{FF2B5EF4-FFF2-40B4-BE49-F238E27FC236}">
                <a16:creationId xmlns:a16="http://schemas.microsoft.com/office/drawing/2014/main" id="{84F9E451-8B06-4458-9020-D2A59DEE6EF8}"/>
              </a:ext>
            </a:extLst>
          </p:cNvPr>
          <p:cNvGraphicFramePr>
            <a:graphicFrameLocks noGrp="1"/>
          </p:cNvGraphicFramePr>
          <p:nvPr>
            <p:ph idx="1"/>
            <p:extLst>
              <p:ext uri="{D42A27DB-BD31-4B8C-83A1-F6EECF244321}">
                <p14:modId xmlns:p14="http://schemas.microsoft.com/office/powerpoint/2010/main" val="1312554741"/>
              </p:ext>
            </p:extLst>
          </p:nvPr>
        </p:nvGraphicFramePr>
        <p:xfrm>
          <a:off x="3596705" y="3073885"/>
          <a:ext cx="8115300" cy="3490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8928BEBA-AF6B-4579-9E86-616A7C437EDD}"/>
              </a:ext>
            </a:extLst>
          </p:cNvPr>
          <p:cNvGrpSpPr/>
          <p:nvPr/>
        </p:nvGrpSpPr>
        <p:grpSpPr>
          <a:xfrm>
            <a:off x="3996755" y="762772"/>
            <a:ext cx="7315200" cy="1660421"/>
            <a:chOff x="488994" y="0"/>
            <a:chExt cx="6563525" cy="1660421"/>
          </a:xfrm>
          <a:solidFill>
            <a:schemeClr val="accent5"/>
          </a:solidFill>
        </p:grpSpPr>
        <p:sp>
          <p:nvSpPr>
            <p:cNvPr id="6" name="Rectangle 5">
              <a:extLst>
                <a:ext uri="{FF2B5EF4-FFF2-40B4-BE49-F238E27FC236}">
                  <a16:creationId xmlns:a16="http://schemas.microsoft.com/office/drawing/2014/main" id="{87461D75-3C5D-406A-B984-8AAEE3E361D9}"/>
                </a:ext>
              </a:extLst>
            </p:cNvPr>
            <p:cNvSpPr/>
            <p:nvPr/>
          </p:nvSpPr>
          <p:spPr>
            <a:xfrm>
              <a:off x="488994" y="0"/>
              <a:ext cx="6563525" cy="1660421"/>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339EE197-E1FD-4B14-BCBD-07FF7E62998D}"/>
                </a:ext>
              </a:extLst>
            </p:cNvPr>
            <p:cNvSpPr txBox="1"/>
            <p:nvPr/>
          </p:nvSpPr>
          <p:spPr>
            <a:xfrm>
              <a:off x="488994" y="0"/>
              <a:ext cx="6563525" cy="166042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69180" tIns="387519" rIns="369180" bIns="387519" numCol="1" spcCol="1270" anchor="ctr" anchorCtr="0">
              <a:noAutofit/>
            </a:bodyPr>
            <a:lstStyle/>
            <a:p>
              <a:pPr marL="0" lvl="0" indent="0" algn="ctr" defTabSz="1377950">
                <a:lnSpc>
                  <a:spcPct val="90000"/>
                </a:lnSpc>
                <a:spcBef>
                  <a:spcPct val="0"/>
                </a:spcBef>
                <a:spcAft>
                  <a:spcPct val="35000"/>
                </a:spcAft>
                <a:buNone/>
              </a:pPr>
              <a:r>
                <a:rPr lang="en-US" sz="2400" u="none" kern="1200" dirty="0">
                  <a:latin typeface="Arial" panose="020B0604020202020204" pitchFamily="34" charset="0"/>
                  <a:cs typeface="Arial" panose="020B0604020202020204" pitchFamily="34" charset="0"/>
                </a:rPr>
                <a:t>GREATER DOWNTOWN STOCKTON RESIDENTIAL DEVELOPMENT PUBLIC FACILITIES FEE EXEMPTION PROGRAM</a:t>
              </a:r>
            </a:p>
          </p:txBody>
        </p:sp>
      </p:grpSp>
      <p:sp>
        <p:nvSpPr>
          <p:cNvPr id="9" name="TextBox 8">
            <a:extLst>
              <a:ext uri="{FF2B5EF4-FFF2-40B4-BE49-F238E27FC236}">
                <a16:creationId xmlns:a16="http://schemas.microsoft.com/office/drawing/2014/main" id="{55C929B0-640A-41FC-9603-E2881D6CB08D}"/>
              </a:ext>
            </a:extLst>
          </p:cNvPr>
          <p:cNvSpPr txBox="1"/>
          <p:nvPr/>
        </p:nvSpPr>
        <p:spPr>
          <a:xfrm>
            <a:off x="3596705" y="2563873"/>
            <a:ext cx="301877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City Public Facilities Fees</a:t>
            </a:r>
          </a:p>
        </p:txBody>
      </p:sp>
    </p:spTree>
    <p:extLst>
      <p:ext uri="{BB962C8B-B14F-4D97-AF65-F5344CB8AC3E}">
        <p14:creationId xmlns:p14="http://schemas.microsoft.com/office/powerpoint/2010/main" val="266794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39F3086A-3BD5-4A7B-9496-4A3D914190B1}"/>
              </a:ext>
            </a:extLst>
          </p:cNvPr>
          <p:cNvSpPr>
            <a:spLocks noGrp="1"/>
          </p:cNvSpPr>
          <p:nvPr>
            <p:ph idx="1"/>
          </p:nvPr>
        </p:nvSpPr>
        <p:spPr>
          <a:xfrm>
            <a:off x="3869268" y="864108"/>
            <a:ext cx="7315200" cy="5120640"/>
          </a:xfrm>
        </p:spPr>
        <p:txBody>
          <a:bodyPr/>
          <a:lstStyle/>
          <a:p>
            <a:endParaRPr lang="en-US" dirty="0"/>
          </a:p>
        </p:txBody>
      </p:sp>
      <p:sp>
        <p:nvSpPr>
          <p:cNvPr id="2" name="Title 1">
            <a:extLst>
              <a:ext uri="{FF2B5EF4-FFF2-40B4-BE49-F238E27FC236}">
                <a16:creationId xmlns:a16="http://schemas.microsoft.com/office/drawing/2014/main" id="{6AE37561-6D68-4FF2-B94E-6540AC80AF1D}"/>
              </a:ext>
            </a:extLst>
          </p:cNvPr>
          <p:cNvSpPr>
            <a:spLocks noGrp="1"/>
          </p:cNvSpPr>
          <p:nvPr>
            <p:ph type="title"/>
          </p:nvPr>
        </p:nvSpPr>
        <p:spPr/>
        <p:txBody>
          <a:bodyPr>
            <a:normAutofit/>
          </a:bodyPr>
          <a:lstStyle/>
          <a:p>
            <a:r>
              <a:rPr lang="en-US" sz="3200" dirty="0"/>
              <a:t>ECONOMIC DEVELOPMENT INCENTIVE PROGRAMS</a:t>
            </a:r>
          </a:p>
        </p:txBody>
      </p:sp>
      <p:grpSp>
        <p:nvGrpSpPr>
          <p:cNvPr id="5" name="Group 4">
            <a:extLst>
              <a:ext uri="{FF2B5EF4-FFF2-40B4-BE49-F238E27FC236}">
                <a16:creationId xmlns:a16="http://schemas.microsoft.com/office/drawing/2014/main" id="{587CA015-F38E-45DB-A605-CC0B86B57B1B}"/>
              </a:ext>
            </a:extLst>
          </p:cNvPr>
          <p:cNvGrpSpPr/>
          <p:nvPr/>
        </p:nvGrpSpPr>
        <p:grpSpPr>
          <a:xfrm>
            <a:off x="3869268" y="1123837"/>
            <a:ext cx="7315200" cy="1660421"/>
            <a:chOff x="488994" y="0"/>
            <a:chExt cx="6563525" cy="1660421"/>
          </a:xfrm>
          <a:solidFill>
            <a:schemeClr val="accent3"/>
          </a:solidFill>
        </p:grpSpPr>
        <p:sp>
          <p:nvSpPr>
            <p:cNvPr id="6" name="Rectangle 5">
              <a:extLst>
                <a:ext uri="{FF2B5EF4-FFF2-40B4-BE49-F238E27FC236}">
                  <a16:creationId xmlns:a16="http://schemas.microsoft.com/office/drawing/2014/main" id="{F2703077-8307-4615-9345-8909D0D5BB11}"/>
                </a:ext>
              </a:extLst>
            </p:cNvPr>
            <p:cNvSpPr/>
            <p:nvPr/>
          </p:nvSpPr>
          <p:spPr>
            <a:xfrm>
              <a:off x="488994" y="0"/>
              <a:ext cx="6563525" cy="1660421"/>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C6B9010F-026B-4493-86D3-41563660EE1B}"/>
                </a:ext>
              </a:extLst>
            </p:cNvPr>
            <p:cNvSpPr txBox="1"/>
            <p:nvPr/>
          </p:nvSpPr>
          <p:spPr>
            <a:xfrm>
              <a:off x="488994" y="0"/>
              <a:ext cx="6563525" cy="166042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69180" tIns="387519" rIns="369180" bIns="387519" numCol="1" spcCol="1270" anchor="ctr" anchorCtr="0">
              <a:noAutofit/>
            </a:bodyPr>
            <a:lstStyle/>
            <a:p>
              <a:pPr marL="0" lvl="0" indent="0" algn="ctr" defTabSz="1377950">
                <a:lnSpc>
                  <a:spcPct val="90000"/>
                </a:lnSpc>
                <a:spcBef>
                  <a:spcPct val="0"/>
                </a:spcBef>
                <a:spcAft>
                  <a:spcPct val="35000"/>
                </a:spcAft>
                <a:buNone/>
              </a:pPr>
              <a:r>
                <a:rPr lang="en-US" sz="3100" u="none" kern="1200" dirty="0">
                  <a:latin typeface="Arial" panose="020B0604020202020204" pitchFamily="34" charset="0"/>
                  <a:cs typeface="Arial" panose="020B0604020202020204" pitchFamily="34" charset="0"/>
                </a:rPr>
                <a:t>DOWNTOWN FINANCIAL INCENTIVE PROGRAM</a:t>
              </a:r>
              <a:endParaRPr lang="en-US" sz="2400" u="none" kern="1200" dirty="0">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974457BC-B34E-49A5-A6F3-0E45A8D9CD73}"/>
              </a:ext>
            </a:extLst>
          </p:cNvPr>
          <p:cNvSpPr txBox="1"/>
          <p:nvPr/>
        </p:nvSpPr>
        <p:spPr>
          <a:xfrm>
            <a:off x="3869268" y="3012576"/>
            <a:ext cx="7315200" cy="2169825"/>
          </a:xfrm>
          <a:prstGeom prst="rect">
            <a:avLst/>
          </a:prstGeom>
          <a:solidFill>
            <a:schemeClr val="bg2"/>
          </a:solidFill>
        </p:spPr>
        <p:txBody>
          <a:bodyPr wrap="square" rtlCol="0" anchor="t">
            <a:spAutoFit/>
          </a:bodyPr>
          <a:lstStyle/>
          <a:p>
            <a:pPr marL="285750" lvl="0" indent="-285750">
              <a:buFont typeface="Wingdings" panose="05000000000000000000" pitchFamily="2" charset="2"/>
              <a:buChar char="v"/>
            </a:pPr>
            <a:r>
              <a:rPr lang="en-US" sz="1500" dirty="0">
                <a:latin typeface="Arial" panose="020B0604020202020204" pitchFamily="34" charset="0"/>
                <a:cs typeface="Arial" panose="020B0604020202020204" pitchFamily="34" charset="0"/>
              </a:rPr>
              <a:t>Reimbursement for certain building permit fees and PFFs for eligible tenant improvements/rehabilitation projects located in the Downtown Stockton Business Assessment District</a:t>
            </a:r>
          </a:p>
          <a:p>
            <a:pPr lvl="0"/>
            <a:endParaRPr lang="en-US" sz="15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v"/>
            </a:pPr>
            <a:r>
              <a:rPr lang="en-US" sz="1500" dirty="0">
                <a:latin typeface="Arial" panose="020B0604020202020204" pitchFamily="34" charset="0"/>
                <a:cs typeface="Arial" panose="020B0604020202020204" pitchFamily="34" charset="0"/>
              </a:rPr>
              <a:t>Residential or commercial buildings are eligible </a:t>
            </a:r>
          </a:p>
          <a:p>
            <a:pPr lvl="0"/>
            <a:endParaRPr lang="en-US" sz="15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v"/>
            </a:pPr>
            <a:r>
              <a:rPr lang="en-US" sz="1500" dirty="0">
                <a:latin typeface="Arial" panose="020B0604020202020204" pitchFamily="34" charset="0"/>
                <a:cs typeface="Arial" panose="020B0604020202020204" pitchFamily="34" charset="0"/>
              </a:rPr>
              <a:t>Structure must have been continuously vacant for six (6) months or longer</a:t>
            </a:r>
          </a:p>
          <a:p>
            <a:pPr marL="285750" lvl="0" indent="-285750">
              <a:buFont typeface="Wingdings" panose="05000000000000000000" pitchFamily="2" charset="2"/>
              <a:buChar char="v"/>
            </a:pPr>
            <a:endParaRPr lang="en-US" sz="15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v"/>
            </a:pPr>
            <a:r>
              <a:rPr lang="en-US" sz="1500" i="1" dirty="0">
                <a:latin typeface="Arial"/>
                <a:cs typeface="Arial"/>
              </a:rPr>
              <a:t>Fees associated with building expansions or new construction are not eligible</a:t>
            </a:r>
          </a:p>
        </p:txBody>
      </p:sp>
    </p:spTree>
    <p:extLst>
      <p:ext uri="{BB962C8B-B14F-4D97-AF65-F5344CB8AC3E}">
        <p14:creationId xmlns:p14="http://schemas.microsoft.com/office/powerpoint/2010/main" val="239464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7561-6D68-4FF2-B94E-6540AC80AF1D}"/>
              </a:ext>
            </a:extLst>
          </p:cNvPr>
          <p:cNvSpPr>
            <a:spLocks noGrp="1"/>
          </p:cNvSpPr>
          <p:nvPr>
            <p:ph type="title"/>
          </p:nvPr>
        </p:nvSpPr>
        <p:spPr/>
        <p:txBody>
          <a:bodyPr>
            <a:normAutofit/>
          </a:bodyPr>
          <a:lstStyle/>
          <a:p>
            <a:r>
              <a:rPr lang="en-US" sz="3200" dirty="0"/>
              <a:t>ECONOMIC DEVELOPMENT INCENTIVE PROGRAMS</a:t>
            </a:r>
          </a:p>
        </p:txBody>
      </p:sp>
      <p:graphicFrame>
        <p:nvGraphicFramePr>
          <p:cNvPr id="3" name="Content Placeholder 2">
            <a:extLst>
              <a:ext uri="{FF2B5EF4-FFF2-40B4-BE49-F238E27FC236}">
                <a16:creationId xmlns:a16="http://schemas.microsoft.com/office/drawing/2014/main" id="{84F9E451-8B06-4458-9020-D2A59DEE6EF8}"/>
              </a:ext>
            </a:extLst>
          </p:cNvPr>
          <p:cNvGraphicFramePr>
            <a:graphicFrameLocks noGrp="1"/>
          </p:cNvGraphicFramePr>
          <p:nvPr>
            <p:ph idx="1"/>
            <p:extLst>
              <p:ext uri="{D42A27DB-BD31-4B8C-83A1-F6EECF244321}">
                <p14:modId xmlns:p14="http://schemas.microsoft.com/office/powerpoint/2010/main" val="3916021319"/>
              </p:ext>
            </p:extLst>
          </p:nvPr>
        </p:nvGraphicFramePr>
        <p:xfrm>
          <a:off x="3659458" y="2564525"/>
          <a:ext cx="8115300" cy="3189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8928BEBA-AF6B-4579-9E86-616A7C437EDD}"/>
              </a:ext>
            </a:extLst>
          </p:cNvPr>
          <p:cNvGrpSpPr/>
          <p:nvPr/>
        </p:nvGrpSpPr>
        <p:grpSpPr>
          <a:xfrm>
            <a:off x="3996755" y="382944"/>
            <a:ext cx="7315200" cy="1660421"/>
            <a:chOff x="488994" y="0"/>
            <a:chExt cx="6563525" cy="1660421"/>
          </a:xfrm>
          <a:solidFill>
            <a:schemeClr val="accent5"/>
          </a:solidFill>
        </p:grpSpPr>
        <p:sp>
          <p:nvSpPr>
            <p:cNvPr id="6" name="Rectangle 5">
              <a:extLst>
                <a:ext uri="{FF2B5EF4-FFF2-40B4-BE49-F238E27FC236}">
                  <a16:creationId xmlns:a16="http://schemas.microsoft.com/office/drawing/2014/main" id="{87461D75-3C5D-406A-B984-8AAEE3E361D9}"/>
                </a:ext>
              </a:extLst>
            </p:cNvPr>
            <p:cNvSpPr/>
            <p:nvPr/>
          </p:nvSpPr>
          <p:spPr>
            <a:xfrm>
              <a:off x="488994" y="0"/>
              <a:ext cx="6563525" cy="1660421"/>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339EE197-E1FD-4B14-BCBD-07FF7E62998D}"/>
                </a:ext>
              </a:extLst>
            </p:cNvPr>
            <p:cNvSpPr txBox="1"/>
            <p:nvPr/>
          </p:nvSpPr>
          <p:spPr>
            <a:xfrm>
              <a:off x="488994" y="0"/>
              <a:ext cx="6563525" cy="1660421"/>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spcFirstLastPara="0" vert="horz" wrap="square" lIns="369180" tIns="387519" rIns="369180" bIns="387519" numCol="1" spcCol="1270" anchor="ctr" anchorCtr="0">
              <a:noAutofit/>
            </a:bodyPr>
            <a:lstStyle/>
            <a:p>
              <a:pPr lvl="0" algn="ctr" defTabSz="1377950">
                <a:lnSpc>
                  <a:spcPct val="90000"/>
                </a:lnSpc>
                <a:spcBef>
                  <a:spcPct val="0"/>
                </a:spcBef>
                <a:spcAft>
                  <a:spcPct val="35000"/>
                </a:spcAft>
              </a:pPr>
              <a:r>
                <a:rPr lang="en-US" sz="3100" dirty="0">
                  <a:latin typeface="Arial" panose="020B0604020202020204" pitchFamily="34" charset="0"/>
                  <a:cs typeface="Arial" panose="020B0604020202020204" pitchFamily="34" charset="0"/>
                </a:rPr>
                <a:t>DOWNTOWN FINANCIAL INCENTIVE PROGRAM</a:t>
              </a:r>
            </a:p>
          </p:txBody>
        </p:sp>
      </p:grpSp>
      <p:sp>
        <p:nvSpPr>
          <p:cNvPr id="5" name="TextBox 4">
            <a:extLst>
              <a:ext uri="{FF2B5EF4-FFF2-40B4-BE49-F238E27FC236}">
                <a16:creationId xmlns:a16="http://schemas.microsoft.com/office/drawing/2014/main" id="{4DB7C4A7-BDDA-482F-BF6B-3B8EF4E9A39B}"/>
              </a:ext>
            </a:extLst>
          </p:cNvPr>
          <p:cNvSpPr txBox="1"/>
          <p:nvPr/>
        </p:nvSpPr>
        <p:spPr>
          <a:xfrm>
            <a:off x="3596705" y="5768541"/>
            <a:ext cx="811530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 addition to sewer connection and administration fees; as well as certain building, fire protection, and public works fees are eligible.</a:t>
            </a:r>
          </a:p>
        </p:txBody>
      </p:sp>
      <p:sp>
        <p:nvSpPr>
          <p:cNvPr id="8" name="TextBox 7">
            <a:extLst>
              <a:ext uri="{FF2B5EF4-FFF2-40B4-BE49-F238E27FC236}">
                <a16:creationId xmlns:a16="http://schemas.microsoft.com/office/drawing/2014/main" id="{FD5BD7A3-3F46-4BFE-9A01-53A2F5F77189}"/>
              </a:ext>
            </a:extLst>
          </p:cNvPr>
          <p:cNvSpPr txBox="1"/>
          <p:nvPr/>
        </p:nvSpPr>
        <p:spPr>
          <a:xfrm>
            <a:off x="3596705" y="2194628"/>
            <a:ext cx="301877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City Public Facilities Fees</a:t>
            </a:r>
          </a:p>
        </p:txBody>
      </p:sp>
    </p:spTree>
    <p:extLst>
      <p:ext uri="{BB962C8B-B14F-4D97-AF65-F5344CB8AC3E}">
        <p14:creationId xmlns:p14="http://schemas.microsoft.com/office/powerpoint/2010/main" val="8993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7561-6D68-4FF2-B94E-6540AC80AF1D}"/>
              </a:ext>
            </a:extLst>
          </p:cNvPr>
          <p:cNvSpPr>
            <a:spLocks noGrp="1"/>
          </p:cNvSpPr>
          <p:nvPr>
            <p:ph type="title"/>
          </p:nvPr>
        </p:nvSpPr>
        <p:spPr/>
        <p:txBody>
          <a:bodyPr>
            <a:normAutofit/>
          </a:bodyPr>
          <a:lstStyle/>
          <a:p>
            <a:r>
              <a:rPr lang="en-US" sz="3200" dirty="0"/>
              <a:t>ECONOMIC DEVELOPMENT INCENTIVE PROGRAMS</a:t>
            </a:r>
          </a:p>
        </p:txBody>
      </p:sp>
      <p:sp>
        <p:nvSpPr>
          <p:cNvPr id="5" name="Content Placeholder 4">
            <a:extLst>
              <a:ext uri="{FF2B5EF4-FFF2-40B4-BE49-F238E27FC236}">
                <a16:creationId xmlns:a16="http://schemas.microsoft.com/office/drawing/2014/main" id="{40D14558-6CD2-410B-85B5-EB84689D648A}"/>
              </a:ext>
            </a:extLst>
          </p:cNvPr>
          <p:cNvSpPr>
            <a:spLocks noGrp="1"/>
          </p:cNvSpPr>
          <p:nvPr>
            <p:ph idx="1"/>
          </p:nvPr>
        </p:nvSpPr>
        <p:spPr/>
        <p:txBody>
          <a:bodyPr/>
          <a:lstStyle/>
          <a:p>
            <a:endParaRPr lang="en-US" dirty="0"/>
          </a:p>
        </p:txBody>
      </p:sp>
      <p:grpSp>
        <p:nvGrpSpPr>
          <p:cNvPr id="6" name="Group 5">
            <a:extLst>
              <a:ext uri="{FF2B5EF4-FFF2-40B4-BE49-F238E27FC236}">
                <a16:creationId xmlns:a16="http://schemas.microsoft.com/office/drawing/2014/main" id="{7D421274-2E7E-4A90-9BC6-77EB3A74DF0F}"/>
              </a:ext>
            </a:extLst>
          </p:cNvPr>
          <p:cNvGrpSpPr/>
          <p:nvPr/>
        </p:nvGrpSpPr>
        <p:grpSpPr>
          <a:xfrm>
            <a:off x="3869268" y="237155"/>
            <a:ext cx="7315198" cy="1660421"/>
            <a:chOff x="-133978" y="0"/>
            <a:chExt cx="7315198" cy="1660421"/>
          </a:xfrm>
          <a:solidFill>
            <a:schemeClr val="accent3"/>
          </a:solidFill>
        </p:grpSpPr>
        <p:sp>
          <p:nvSpPr>
            <p:cNvPr id="7" name="Rectangle 6">
              <a:extLst>
                <a:ext uri="{FF2B5EF4-FFF2-40B4-BE49-F238E27FC236}">
                  <a16:creationId xmlns:a16="http://schemas.microsoft.com/office/drawing/2014/main" id="{A6C6E54A-2C79-4C86-A3A4-D20958C49B4E}"/>
                </a:ext>
              </a:extLst>
            </p:cNvPr>
            <p:cNvSpPr/>
            <p:nvPr/>
          </p:nvSpPr>
          <p:spPr>
            <a:xfrm>
              <a:off x="488994" y="0"/>
              <a:ext cx="6563525" cy="1660421"/>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CA38FD9A-FFBD-4E75-BA56-0026C2DA7141}"/>
                </a:ext>
              </a:extLst>
            </p:cNvPr>
            <p:cNvSpPr txBox="1"/>
            <p:nvPr/>
          </p:nvSpPr>
          <p:spPr>
            <a:xfrm>
              <a:off x="-133978" y="9026"/>
              <a:ext cx="7315198" cy="1651395"/>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spcFirstLastPara="0" vert="horz" wrap="square" lIns="369180" tIns="387519" rIns="369180" bIns="387519" numCol="1" spcCol="1270" anchor="ctr" anchorCtr="0">
              <a:noAutofit/>
            </a:bodyPr>
            <a:lstStyle/>
            <a:p>
              <a:pPr marL="0" lvl="0" indent="0" algn="ctr" defTabSz="1377950">
                <a:lnSpc>
                  <a:spcPct val="90000"/>
                </a:lnSpc>
                <a:spcBef>
                  <a:spcPct val="0"/>
                </a:spcBef>
                <a:spcAft>
                  <a:spcPct val="35000"/>
                </a:spcAft>
                <a:buNone/>
              </a:pPr>
              <a:r>
                <a:rPr lang="en-US" sz="3100" u="none" kern="1200" dirty="0">
                  <a:latin typeface="Arial" panose="020B0604020202020204" pitchFamily="34" charset="0"/>
                  <a:cs typeface="Arial" panose="020B0604020202020204" pitchFamily="34" charset="0"/>
                </a:rPr>
                <a:t>DOWNTOWN </a:t>
              </a:r>
              <a:r>
                <a:rPr lang="en-US" sz="3100" dirty="0">
                  <a:latin typeface="Arial" panose="020B0604020202020204" pitchFamily="34" charset="0"/>
                  <a:cs typeface="Arial" panose="020B0604020202020204" pitchFamily="34" charset="0"/>
                </a:rPr>
                <a:t>INFRASTRUCTURE INFILL</a:t>
              </a:r>
              <a:r>
                <a:rPr lang="en-US" sz="3100" u="none" kern="1200" dirty="0">
                  <a:latin typeface="Arial" panose="020B0604020202020204" pitchFamily="34" charset="0"/>
                  <a:cs typeface="Arial" panose="020B0604020202020204" pitchFamily="34" charset="0"/>
                </a:rPr>
                <a:t> INCENTIVE PROGRAM</a:t>
              </a:r>
              <a:endParaRPr lang="en-US" sz="2400" u="none" kern="1200" dirty="0">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9F105B58-D110-48D0-B097-215B7DE16BCD}"/>
              </a:ext>
            </a:extLst>
          </p:cNvPr>
          <p:cNvSpPr txBox="1"/>
          <p:nvPr/>
        </p:nvSpPr>
        <p:spPr>
          <a:xfrm>
            <a:off x="3869267" y="2059268"/>
            <a:ext cx="7315199" cy="4016484"/>
          </a:xfrm>
          <a:prstGeom prst="rect">
            <a:avLst/>
          </a:prstGeom>
          <a:solidFill>
            <a:schemeClr val="bg2"/>
          </a:solidFill>
        </p:spPr>
        <p:txBody>
          <a:bodyPr wrap="square" rtlCol="0">
            <a:spAutoFit/>
          </a:bodyPr>
          <a:lstStyle/>
          <a:p>
            <a:pPr marL="285750" lvl="0" indent="-285750">
              <a:buFont typeface="Wingdings" panose="05000000000000000000" pitchFamily="2" charset="2"/>
              <a:buChar char="v"/>
            </a:pPr>
            <a:r>
              <a:rPr lang="en-US" sz="1500" dirty="0">
                <a:latin typeface="Arial" panose="020B0604020202020204" pitchFamily="34" charset="0"/>
                <a:cs typeface="Arial" panose="020B0604020202020204" pitchFamily="34" charset="0"/>
              </a:rPr>
              <a:t>Reimbursement for public infrastructure improvements related to the development of new market-rate residential, commercial, or mixed-used projects</a:t>
            </a:r>
          </a:p>
          <a:p>
            <a:pPr marL="285750" lvl="0" indent="-285750">
              <a:buFont typeface="Wingdings" panose="05000000000000000000" pitchFamily="2" charset="2"/>
              <a:buChar char="v"/>
            </a:pPr>
            <a:endParaRPr lang="en-US" sz="15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v"/>
            </a:pPr>
            <a:r>
              <a:rPr lang="en-US" sz="1500" dirty="0">
                <a:latin typeface="Arial" panose="020B0604020202020204" pitchFamily="34" charset="0"/>
                <a:cs typeface="Arial" panose="020B0604020202020204" pitchFamily="34" charset="0"/>
              </a:rPr>
              <a:t>Development must include:</a:t>
            </a:r>
          </a:p>
          <a:p>
            <a:pPr marL="742950" lvl="1" indent="-285750">
              <a:buFont typeface="Wingdings" panose="05000000000000000000" pitchFamily="2" charset="2"/>
              <a:buChar char="v"/>
            </a:pPr>
            <a:r>
              <a:rPr lang="en-US" sz="1500" dirty="0">
                <a:latin typeface="Arial" panose="020B0604020202020204" pitchFamily="34" charset="0"/>
                <a:cs typeface="Arial" panose="020B0604020202020204" pitchFamily="34" charset="0"/>
              </a:rPr>
              <a:t>Minimum of 35 new market-rate residential units and/or develop a minimum of 30,000 square feet of new, or newly renovated retail or commercial space</a:t>
            </a:r>
          </a:p>
          <a:p>
            <a:pPr marL="742950" lvl="1" indent="-285750">
              <a:buFont typeface="Wingdings" panose="05000000000000000000" pitchFamily="2" charset="2"/>
              <a:buChar char="v"/>
            </a:pPr>
            <a:r>
              <a:rPr lang="en-US" sz="1500" dirty="0">
                <a:latin typeface="Arial" panose="020B0604020202020204" pitchFamily="34" charset="0"/>
                <a:cs typeface="Arial" panose="020B0604020202020204" pitchFamily="34" charset="0"/>
              </a:rPr>
              <a:t>Capital investment of at least $500,000</a:t>
            </a:r>
          </a:p>
          <a:p>
            <a:pPr marL="742950" lvl="1" indent="-285750">
              <a:buFont typeface="Wingdings" panose="05000000000000000000" pitchFamily="2" charset="2"/>
              <a:buChar char="v"/>
            </a:pPr>
            <a:r>
              <a:rPr lang="en-US" sz="1500" dirty="0">
                <a:latin typeface="Arial" panose="020B0604020202020204" pitchFamily="34" charset="0"/>
                <a:cs typeface="Arial" panose="020B0604020202020204" pitchFamily="34" charset="0"/>
              </a:rPr>
              <a:t>Public infrastructure improvements of at least $100,000</a:t>
            </a:r>
          </a:p>
          <a:p>
            <a:pPr marL="742950" lvl="1" indent="-285750">
              <a:buFont typeface="Wingdings" panose="05000000000000000000" pitchFamily="2" charset="2"/>
              <a:buChar char="v"/>
            </a:pPr>
            <a:r>
              <a:rPr lang="en-US" sz="1500" dirty="0">
                <a:latin typeface="Arial" panose="020B0604020202020204" pitchFamily="34" charset="0"/>
                <a:cs typeface="Arial" panose="020B0604020202020204" pitchFamily="34" charset="0"/>
              </a:rPr>
              <a:t>Be located within the area bounded by Center Street, Park Street, ACE Rail/Union Pacific Railroad, and Washington Street</a:t>
            </a:r>
          </a:p>
          <a:p>
            <a:pPr marL="285750" lvl="0" indent="-285750">
              <a:buFont typeface="Wingdings" panose="05000000000000000000" pitchFamily="2" charset="2"/>
              <a:buChar char="v"/>
            </a:pPr>
            <a:endParaRPr lang="en-US" sz="1500" i="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v"/>
            </a:pPr>
            <a:r>
              <a:rPr lang="en-US" sz="1500" i="1" dirty="0">
                <a:latin typeface="Arial" panose="020B0604020202020204" pitchFamily="34" charset="0"/>
                <a:cs typeface="Arial" panose="020B0604020202020204" pitchFamily="34" charset="0"/>
              </a:rPr>
              <a:t>Examples of eligible public infrastructure improvements:</a:t>
            </a:r>
          </a:p>
          <a:p>
            <a:pPr marL="742950" lvl="1" indent="-285750">
              <a:buFont typeface="Wingdings" panose="05000000000000000000" pitchFamily="2" charset="2"/>
              <a:buChar char="v"/>
            </a:pPr>
            <a:r>
              <a:rPr lang="en-US" sz="1500" i="1" dirty="0">
                <a:latin typeface="Arial" panose="020B0604020202020204" pitchFamily="34" charset="0"/>
                <a:cs typeface="Arial" panose="020B0604020202020204" pitchFamily="34" charset="0"/>
              </a:rPr>
              <a:t>Sewer, water, and storm drain</a:t>
            </a:r>
          </a:p>
          <a:p>
            <a:pPr marL="742950" lvl="1" indent="-285750">
              <a:buFont typeface="Wingdings" panose="05000000000000000000" pitchFamily="2" charset="2"/>
              <a:buChar char="v"/>
            </a:pPr>
            <a:r>
              <a:rPr lang="en-US" sz="1500" i="1" dirty="0">
                <a:latin typeface="Arial" panose="020B0604020202020204" pitchFamily="34" charset="0"/>
                <a:cs typeface="Arial" panose="020B0604020202020204" pitchFamily="34" charset="0"/>
              </a:rPr>
              <a:t>Street improvements, including crosswalks, bike lanes, striping, medians</a:t>
            </a:r>
          </a:p>
          <a:p>
            <a:pPr marL="742950" lvl="1" indent="-285750">
              <a:buFont typeface="Wingdings" panose="05000000000000000000" pitchFamily="2" charset="2"/>
              <a:buChar char="v"/>
            </a:pPr>
            <a:r>
              <a:rPr lang="en-US" sz="1500" i="1" dirty="0">
                <a:latin typeface="Arial" panose="020B0604020202020204" pitchFamily="34" charset="0"/>
                <a:cs typeface="Arial" panose="020B0604020202020204" pitchFamily="34" charset="0"/>
              </a:rPr>
              <a:t>Traffic signals and streetlights</a:t>
            </a:r>
          </a:p>
          <a:p>
            <a:pPr marL="742950" lvl="1" indent="-285750">
              <a:buFont typeface="Wingdings" panose="05000000000000000000" pitchFamily="2" charset="2"/>
              <a:buChar char="v"/>
            </a:pPr>
            <a:r>
              <a:rPr lang="en-US" sz="1500" i="1" dirty="0">
                <a:latin typeface="Arial" panose="020B0604020202020204" pitchFamily="34" charset="0"/>
                <a:cs typeface="Arial" panose="020B0604020202020204" pitchFamily="34" charset="0"/>
              </a:rPr>
              <a:t>Landscaping</a:t>
            </a:r>
          </a:p>
        </p:txBody>
      </p:sp>
    </p:spTree>
    <p:extLst>
      <p:ext uri="{BB962C8B-B14F-4D97-AF65-F5344CB8AC3E}">
        <p14:creationId xmlns:p14="http://schemas.microsoft.com/office/powerpoint/2010/main" val="3081953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7561-6D68-4FF2-B94E-6540AC80AF1D}"/>
              </a:ext>
            </a:extLst>
          </p:cNvPr>
          <p:cNvSpPr>
            <a:spLocks noGrp="1"/>
          </p:cNvSpPr>
          <p:nvPr>
            <p:ph type="title"/>
          </p:nvPr>
        </p:nvSpPr>
        <p:spPr/>
        <p:txBody>
          <a:bodyPr>
            <a:normAutofit/>
          </a:bodyPr>
          <a:lstStyle/>
          <a:p>
            <a:r>
              <a:rPr lang="en-US" sz="3200" dirty="0"/>
              <a:t>ECONOMIC DEVELOPMENT INCENTIVE PROGRAMS</a:t>
            </a:r>
          </a:p>
        </p:txBody>
      </p:sp>
      <p:graphicFrame>
        <p:nvGraphicFramePr>
          <p:cNvPr id="3" name="Content Placeholder 2">
            <a:extLst>
              <a:ext uri="{FF2B5EF4-FFF2-40B4-BE49-F238E27FC236}">
                <a16:creationId xmlns:a16="http://schemas.microsoft.com/office/drawing/2014/main" id="{C69AC263-A603-4D6D-8E1D-970DA32536FC}"/>
              </a:ext>
            </a:extLst>
          </p:cNvPr>
          <p:cNvGraphicFramePr>
            <a:graphicFrameLocks noGrp="1"/>
          </p:cNvGraphicFramePr>
          <p:nvPr>
            <p:ph idx="1"/>
            <p:extLst>
              <p:ext uri="{D42A27DB-BD31-4B8C-83A1-F6EECF244321}">
                <p14:modId xmlns:p14="http://schemas.microsoft.com/office/powerpoint/2010/main" val="755082466"/>
              </p:ext>
            </p:extLst>
          </p:nvPr>
        </p:nvGraphicFramePr>
        <p:xfrm>
          <a:off x="3752991" y="198216"/>
          <a:ext cx="7778187" cy="6512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8778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7561-6D68-4FF2-B94E-6540AC80AF1D}"/>
              </a:ext>
            </a:extLst>
          </p:cNvPr>
          <p:cNvSpPr>
            <a:spLocks noGrp="1"/>
          </p:cNvSpPr>
          <p:nvPr>
            <p:ph type="title"/>
          </p:nvPr>
        </p:nvSpPr>
        <p:spPr/>
        <p:txBody>
          <a:bodyPr>
            <a:normAutofit/>
          </a:bodyPr>
          <a:lstStyle/>
          <a:p>
            <a:r>
              <a:rPr lang="en-US" sz="3200" dirty="0"/>
              <a:t>ECONOMIC DEVELOPMENT INCENTIVE PROGRAMS</a:t>
            </a:r>
          </a:p>
        </p:txBody>
      </p:sp>
      <p:graphicFrame>
        <p:nvGraphicFramePr>
          <p:cNvPr id="3" name="Content Placeholder 2">
            <a:extLst>
              <a:ext uri="{FF2B5EF4-FFF2-40B4-BE49-F238E27FC236}">
                <a16:creationId xmlns:a16="http://schemas.microsoft.com/office/drawing/2014/main" id="{C69AC263-A603-4D6D-8E1D-970DA32536FC}"/>
              </a:ext>
            </a:extLst>
          </p:cNvPr>
          <p:cNvGraphicFramePr>
            <a:graphicFrameLocks noGrp="1"/>
          </p:cNvGraphicFramePr>
          <p:nvPr>
            <p:ph idx="1"/>
            <p:extLst>
              <p:ext uri="{D42A27DB-BD31-4B8C-83A1-F6EECF244321}">
                <p14:modId xmlns:p14="http://schemas.microsoft.com/office/powerpoint/2010/main" val="1056136244"/>
              </p:ext>
            </p:extLst>
          </p:nvPr>
        </p:nvGraphicFramePr>
        <p:xfrm>
          <a:off x="3752991" y="198216"/>
          <a:ext cx="7778187" cy="6512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1803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EA25-AB44-4FC7-84FD-D81182E7968F}"/>
              </a:ext>
            </a:extLst>
          </p:cNvPr>
          <p:cNvSpPr>
            <a:spLocks noGrp="1"/>
          </p:cNvSpPr>
          <p:nvPr>
            <p:ph type="title"/>
          </p:nvPr>
        </p:nvSpPr>
        <p:spPr/>
        <p:txBody>
          <a:bodyPr>
            <a:normAutofit/>
          </a:bodyPr>
          <a:lstStyle/>
          <a:p>
            <a:r>
              <a:rPr lang="en-US" sz="2800" dirty="0"/>
              <a:t>NEIGHBORHOOD SERVICES</a:t>
            </a:r>
          </a:p>
        </p:txBody>
      </p:sp>
      <p:sp>
        <p:nvSpPr>
          <p:cNvPr id="3" name="Content Placeholder 2">
            <a:extLst>
              <a:ext uri="{FF2B5EF4-FFF2-40B4-BE49-F238E27FC236}">
                <a16:creationId xmlns:a16="http://schemas.microsoft.com/office/drawing/2014/main" id="{CB85506C-124F-4D30-8DB0-478DA2D8F713}"/>
              </a:ext>
            </a:extLst>
          </p:cNvPr>
          <p:cNvSpPr>
            <a:spLocks noGrp="1"/>
          </p:cNvSpPr>
          <p:nvPr>
            <p:ph idx="1"/>
          </p:nvPr>
        </p:nvSpPr>
        <p:spPr>
          <a:xfrm>
            <a:off x="3869268" y="777847"/>
            <a:ext cx="7315200" cy="2793817"/>
          </a:xfrm>
        </p:spPr>
        <p:txBody>
          <a:bodyPr>
            <a:normAutofit fontScale="92500" lnSpcReduction="20000"/>
          </a:bodyPr>
          <a:lstStyle/>
          <a:p>
            <a:pPr marL="0" indent="0">
              <a:buNone/>
            </a:pPr>
            <a:r>
              <a:rPr lang="en-US" sz="1900" b="1" dirty="0"/>
              <a:t>PROPERTY PURCHASES </a:t>
            </a:r>
            <a:r>
              <a:rPr lang="en-US" sz="1900" b="1"/>
              <a:t>AND LIENS </a:t>
            </a:r>
            <a:endParaRPr lang="en-US" sz="1700" b="1" dirty="0"/>
          </a:p>
          <a:p>
            <a:pPr>
              <a:buFont typeface="Wingdings" pitchFamily="18" charset="2"/>
              <a:buChar char="§"/>
            </a:pPr>
            <a:r>
              <a:rPr lang="en-US" sz="2200" dirty="0"/>
              <a:t>Liens prior to purchase, transfer to buyer unless cleared before sale.</a:t>
            </a:r>
          </a:p>
          <a:p>
            <a:pPr>
              <a:buFont typeface="Wingdings" pitchFamily="18" charset="2"/>
              <a:buChar char="§"/>
            </a:pPr>
            <a:r>
              <a:rPr lang="en-US" sz="2200" dirty="0"/>
              <a:t>Liens after purchase will remain until all issues are resolved.</a:t>
            </a:r>
          </a:p>
          <a:p>
            <a:pPr>
              <a:buFont typeface="Wingdings" pitchFamily="18" charset="2"/>
              <a:buChar char="§"/>
            </a:pPr>
            <a:r>
              <a:rPr lang="en-US" sz="2200" dirty="0"/>
              <a:t>Liens can be removed, through a stipulation agreement, consult NSS officer for detail</a:t>
            </a:r>
          </a:p>
          <a:p>
            <a:pPr>
              <a:buFont typeface="Wingdings" pitchFamily="18" charset="2"/>
              <a:buChar char="§"/>
            </a:pPr>
            <a:r>
              <a:rPr lang="en-US" sz="2200" dirty="0"/>
              <a:t>Once all issues are resolved, submit release request : </a:t>
            </a:r>
            <a:r>
              <a:rPr lang="en-US" sz="2200" dirty="0">
                <a:hlinkClick r:id="rId2"/>
              </a:rPr>
              <a:t>www.Payoffdemand@stocktonca.gov</a:t>
            </a:r>
            <a:r>
              <a:rPr lang="en-US" sz="2200" dirty="0"/>
              <a:t>. </a:t>
            </a:r>
          </a:p>
          <a:p>
            <a:pPr>
              <a:buFont typeface="Wingdings" pitchFamily="18" charset="2"/>
              <a:buChar char="§"/>
            </a:pPr>
            <a:r>
              <a:rPr lang="en-US" sz="2200" dirty="0"/>
              <a:t>Pay offs are processed in the order they are received</a:t>
            </a:r>
          </a:p>
        </p:txBody>
      </p:sp>
      <p:sp>
        <p:nvSpPr>
          <p:cNvPr id="4" name="TextBox 3">
            <a:extLst>
              <a:ext uri="{FF2B5EF4-FFF2-40B4-BE49-F238E27FC236}">
                <a16:creationId xmlns:a16="http://schemas.microsoft.com/office/drawing/2014/main" id="{6E001D54-42EA-46F7-B7F8-4253224E9D81}"/>
              </a:ext>
            </a:extLst>
          </p:cNvPr>
          <p:cNvSpPr txBox="1"/>
          <p:nvPr/>
        </p:nvSpPr>
        <p:spPr>
          <a:xfrm>
            <a:off x="3869268" y="3701692"/>
            <a:ext cx="7097485" cy="25391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b="1" dirty="0">
                <a:solidFill>
                  <a:srgbClr val="6F664C"/>
                </a:solidFill>
                <a:cs typeface="Arial"/>
              </a:rPr>
              <a:t>PROPERTY MAINTENANCE AND SECURITY</a:t>
            </a:r>
            <a:endParaRPr lang="en-US" b="1" dirty="0">
              <a:cs typeface="Arial"/>
            </a:endParaRPr>
          </a:p>
          <a:p>
            <a:pPr marL="285750" indent="-285750">
              <a:buFont typeface="Wingdings" panose="05000000000000000000" pitchFamily="2" charset="2"/>
              <a:buChar char="§"/>
            </a:pPr>
            <a:r>
              <a:rPr lang="en-US" dirty="0">
                <a:solidFill>
                  <a:srgbClr val="6F664C"/>
                </a:solidFill>
                <a:cs typeface="Arial"/>
              </a:rPr>
              <a:t>Post property with local contact number, that can be reached 24HR. City agencies will call it first.</a:t>
            </a:r>
            <a:r>
              <a:rPr lang="en-US" dirty="0">
                <a:cs typeface="Arial"/>
              </a:rPr>
              <a:t>​</a:t>
            </a:r>
          </a:p>
          <a:p>
            <a:pPr marL="285750" indent="-285750">
              <a:buFont typeface="Wingdings" panose="05000000000000000000" pitchFamily="2" charset="2"/>
              <a:buChar char="§"/>
            </a:pPr>
            <a:r>
              <a:rPr lang="en-US" dirty="0">
                <a:solidFill>
                  <a:srgbClr val="6F664C"/>
                </a:solidFill>
                <a:cs typeface="Arial"/>
              </a:rPr>
              <a:t>Submit "No Trespass" letter and post property. PD can then cite trespassers</a:t>
            </a:r>
            <a:r>
              <a:rPr lang="en-US" dirty="0">
                <a:cs typeface="Arial"/>
              </a:rPr>
              <a:t>​</a:t>
            </a:r>
          </a:p>
          <a:p>
            <a:pPr marL="285750" indent="-285750">
              <a:buFont typeface="Wingdings" panose="05000000000000000000" pitchFamily="2" charset="2"/>
              <a:buChar char="§"/>
            </a:pPr>
            <a:r>
              <a:rPr lang="en-US" dirty="0">
                <a:solidFill>
                  <a:srgbClr val="6F664C"/>
                </a:solidFill>
                <a:cs typeface="Arial"/>
              </a:rPr>
              <a:t>Take advantage of the free City service for removing graffiti. City will remove tags that do not require a ladder to reach or provide paint.</a:t>
            </a:r>
          </a:p>
          <a:p>
            <a:pPr marL="285750" indent="-285750">
              <a:buFont typeface="Wingdings" panose="05000000000000000000" pitchFamily="2" charset="2"/>
              <a:buChar char="§"/>
            </a:pPr>
            <a:r>
              <a:rPr lang="en-US" sz="1400" dirty="0">
                <a:solidFill>
                  <a:srgbClr val="6F664C"/>
                </a:solidFill>
                <a:cs typeface="Arial"/>
              </a:rPr>
              <a:t>ALL NOTICES OF VIOLATION ARE SUBJECT TO PLANNING &amp; BUILDING REQUIRMENTS</a:t>
            </a:r>
          </a:p>
          <a:p>
            <a:endParaRPr lang="en-US" sz="1400" dirty="0"/>
          </a:p>
        </p:txBody>
      </p:sp>
    </p:spTree>
    <p:extLst>
      <p:ext uri="{BB962C8B-B14F-4D97-AF65-F5344CB8AC3E}">
        <p14:creationId xmlns:p14="http://schemas.microsoft.com/office/powerpoint/2010/main" val="794347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E1F858-2A30-4F73-962A-B70A9326A7C2}"/>
              </a:ext>
            </a:extLst>
          </p:cNvPr>
          <p:cNvSpPr>
            <a:spLocks noGrp="1"/>
          </p:cNvSpPr>
          <p:nvPr>
            <p:ph type="title"/>
          </p:nvPr>
        </p:nvSpPr>
        <p:spPr>
          <a:xfrm>
            <a:off x="8895775" y="1123837"/>
            <a:ext cx="2947482" cy="4601183"/>
          </a:xfrm>
        </p:spPr>
        <p:txBody>
          <a:bodyPr>
            <a:normAutofit/>
          </a:bodyPr>
          <a:lstStyle/>
          <a:p>
            <a:r>
              <a:rPr lang="en-US" sz="2800" dirty="0"/>
              <a:t>OTHER CONSIDERATIONS</a:t>
            </a:r>
          </a:p>
        </p:txBody>
      </p:sp>
      <p:sp>
        <p:nvSpPr>
          <p:cNvPr id="30"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descr="SmartArt">
            <a:extLst>
              <a:ext uri="{FF2B5EF4-FFF2-40B4-BE49-F238E27FC236}">
                <a16:creationId xmlns:a16="http://schemas.microsoft.com/office/drawing/2014/main" id="{DFE8205B-4C0D-4F7E-A9F7-22AEE49E8EC0}"/>
              </a:ext>
            </a:extLst>
          </p:cNvPr>
          <p:cNvGraphicFramePr>
            <a:graphicFrameLocks noGrp="1"/>
          </p:cNvGraphicFramePr>
          <p:nvPr>
            <p:ph idx="1"/>
            <p:extLst>
              <p:ext uri="{D42A27DB-BD31-4B8C-83A1-F6EECF244321}">
                <p14:modId xmlns:p14="http://schemas.microsoft.com/office/powerpoint/2010/main" val="1104605269"/>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5152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A0122-6B6D-446C-988E-F6A33324DC45}"/>
              </a:ext>
            </a:extLst>
          </p:cNvPr>
          <p:cNvSpPr>
            <a:spLocks noGrp="1"/>
          </p:cNvSpPr>
          <p:nvPr>
            <p:ph type="title"/>
          </p:nvPr>
        </p:nvSpPr>
        <p:spPr/>
        <p:txBody>
          <a:bodyPr>
            <a:normAutofit/>
          </a:bodyPr>
          <a:lstStyle/>
          <a:p>
            <a:r>
              <a:rPr lang="en-US" sz="2800" dirty="0"/>
              <a:t>PROCESS OVERVIEW</a:t>
            </a:r>
          </a:p>
        </p:txBody>
      </p:sp>
      <p:pic>
        <p:nvPicPr>
          <p:cNvPr id="9" name="Content Placeholder 8">
            <a:extLst>
              <a:ext uri="{FF2B5EF4-FFF2-40B4-BE49-F238E27FC236}">
                <a16:creationId xmlns:a16="http://schemas.microsoft.com/office/drawing/2014/main" id="{42E2EFFF-9669-4108-B80C-A004D81F3E05}"/>
              </a:ext>
            </a:extLst>
          </p:cNvPr>
          <p:cNvPicPr>
            <a:picLocks noGrp="1" noChangeAspect="1"/>
          </p:cNvPicPr>
          <p:nvPr>
            <p:ph idx="1"/>
          </p:nvPr>
        </p:nvPicPr>
        <p:blipFill rotWithShape="1">
          <a:blip r:embed="rId2"/>
          <a:srcRect l="14095" t="17418" r="1986"/>
          <a:stretch/>
        </p:blipFill>
        <p:spPr>
          <a:xfrm>
            <a:off x="4651248" y="183593"/>
            <a:ext cx="6595872" cy="6490814"/>
          </a:xfrm>
        </p:spPr>
      </p:pic>
    </p:spTree>
    <p:extLst>
      <p:ext uri="{BB962C8B-B14F-4D97-AF65-F5344CB8AC3E}">
        <p14:creationId xmlns:p14="http://schemas.microsoft.com/office/powerpoint/2010/main" val="2571875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DADC4F84-175A-4AB1-916C-1E5796E1E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ultiple people looking at blueprints&#10;">
            <a:extLst>
              <a:ext uri="{FF2B5EF4-FFF2-40B4-BE49-F238E27FC236}">
                <a16:creationId xmlns:a16="http://schemas.microsoft.com/office/drawing/2014/main" id="{DC582F7A-0108-4267-A3E3-CA43CDA209C6}"/>
              </a:ext>
            </a:extLst>
          </p:cNvPr>
          <p:cNvPicPr>
            <a:picLocks noChangeAspect="1"/>
          </p:cNvPicPr>
          <p:nvPr/>
        </p:nvPicPr>
        <p:blipFill rotWithShape="1">
          <a:blip r:embed="rId3">
            <a:alphaModFix amt="25000"/>
          </a:blip>
          <a:srcRect/>
          <a:stretch/>
        </p:blipFill>
        <p:spPr>
          <a:xfrm>
            <a:off x="20" y="10"/>
            <a:ext cx="12191980" cy="6857990"/>
          </a:xfrm>
          <a:prstGeom prst="rect">
            <a:avLst/>
          </a:prstGeom>
        </p:spPr>
      </p:pic>
      <p:graphicFrame>
        <p:nvGraphicFramePr>
          <p:cNvPr id="4" name="Content Placeholder 3" descr="Icon SmartArt placeholder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729011416"/>
              </p:ext>
            </p:extLst>
          </p:nvPr>
        </p:nvGraphicFramePr>
        <p:xfrm>
          <a:off x="1910614" y="868680"/>
          <a:ext cx="8370771" cy="5120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5B4A04E7-3C76-467D-A275-7DD27AB577F9}"/>
              </a:ext>
            </a:extLst>
          </p:cNvPr>
          <p:cNvSpPr txBox="1"/>
          <p:nvPr/>
        </p:nvSpPr>
        <p:spPr>
          <a:xfrm>
            <a:off x="3457903" y="546538"/>
            <a:ext cx="5276193" cy="923330"/>
          </a:xfrm>
          <a:prstGeom prst="rect">
            <a:avLst/>
          </a:prstGeom>
          <a:noFill/>
        </p:spPr>
        <p:txBody>
          <a:bodyPr wrap="square" rtlCol="0">
            <a:spAutoFit/>
          </a:bodyPr>
          <a:lstStyle/>
          <a:p>
            <a:r>
              <a:rPr lang="en-US" sz="5400" dirty="0">
                <a:latin typeface="+mj-lt"/>
              </a:rPr>
              <a:t>DUE DILLIGENCE </a:t>
            </a:r>
          </a:p>
        </p:txBody>
      </p:sp>
    </p:spTree>
    <p:extLst>
      <p:ext uri="{BB962C8B-B14F-4D97-AF65-F5344CB8AC3E}">
        <p14:creationId xmlns:p14="http://schemas.microsoft.com/office/powerpoint/2010/main" val="111591644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4A7FC5-56F0-4FE3-8383-04EE929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Working">
            <a:extLst>
              <a:ext uri="{FF2B5EF4-FFF2-40B4-BE49-F238E27FC236}">
                <a16:creationId xmlns:a16="http://schemas.microsoft.com/office/drawing/2014/main" id="{BC829010-59E7-4B6E-AE76-EEE7D0ED0D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DE6BEBC3-6A99-4A53-9835-9875E0841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93299F-3E8A-4BF7-9C3D-B9F22CF94C4E}"/>
              </a:ext>
            </a:extLst>
          </p:cNvPr>
          <p:cNvSpPr>
            <a:spLocks noGrp="1"/>
          </p:cNvSpPr>
          <p:nvPr>
            <p:ph type="ctrTitle"/>
          </p:nvPr>
        </p:nvSpPr>
        <p:spPr>
          <a:xfrm>
            <a:off x="1069848" y="1380928"/>
            <a:ext cx="7315200" cy="1311166"/>
          </a:xfrm>
        </p:spPr>
        <p:txBody>
          <a:bodyPr>
            <a:normAutofit/>
          </a:bodyPr>
          <a:lstStyle/>
          <a:p>
            <a:r>
              <a:rPr lang="en-US" dirty="0"/>
              <a:t>Questions?</a:t>
            </a:r>
          </a:p>
        </p:txBody>
      </p:sp>
      <p:sp>
        <p:nvSpPr>
          <p:cNvPr id="3" name="Subtitle 2">
            <a:extLst>
              <a:ext uri="{FF2B5EF4-FFF2-40B4-BE49-F238E27FC236}">
                <a16:creationId xmlns:a16="http://schemas.microsoft.com/office/drawing/2014/main" id="{EF6083A9-53C1-4358-80D7-727411C121D9}"/>
              </a:ext>
            </a:extLst>
          </p:cNvPr>
          <p:cNvSpPr>
            <a:spLocks noGrp="1"/>
          </p:cNvSpPr>
          <p:nvPr>
            <p:ph type="subTitle" idx="1"/>
          </p:nvPr>
        </p:nvSpPr>
        <p:spPr>
          <a:xfrm>
            <a:off x="1100015" y="2818218"/>
            <a:ext cx="7315200" cy="2130552"/>
          </a:xfrm>
        </p:spPr>
        <p:txBody>
          <a:bodyPr>
            <a:normAutofit fontScale="85000" lnSpcReduction="20000"/>
          </a:bodyPr>
          <a:lstStyle/>
          <a:p>
            <a:r>
              <a:rPr lang="en-US" b="1" dirty="0">
                <a:latin typeface="Arial" panose="020B0604020202020204" pitchFamily="34" charset="0"/>
                <a:cs typeface="Arial" panose="020B0604020202020204" pitchFamily="34" charset="0"/>
              </a:rPr>
              <a:t>PLANNING DEPARTMENT – 209.937.8266</a:t>
            </a:r>
          </a:p>
          <a:p>
            <a:r>
              <a:rPr lang="en-US" b="1" dirty="0">
                <a:latin typeface="Arial" panose="020B0604020202020204" pitchFamily="34" charset="0"/>
                <a:cs typeface="Arial" panose="020B0604020202020204" pitchFamily="34" charset="0"/>
              </a:rPr>
              <a:t>BUILDING DEPARTMENT - 209.937.8561</a:t>
            </a:r>
          </a:p>
          <a:p>
            <a:r>
              <a:rPr lang="en-US" b="1" dirty="0">
                <a:latin typeface="Arial" panose="020B0604020202020204" pitchFamily="34" charset="0"/>
                <a:cs typeface="Arial" panose="020B0604020202020204" pitchFamily="34" charset="0"/>
              </a:rPr>
              <a:t>ECONOMIC DEVELOPMENT – 209.937.8539</a:t>
            </a:r>
          </a:p>
          <a:p>
            <a:r>
              <a:rPr lang="en-US" b="1" dirty="0">
                <a:latin typeface="Arial" panose="020B0604020202020204" pitchFamily="34" charset="0"/>
                <a:cs typeface="Arial" panose="020B0604020202020204" pitchFamily="34" charset="0"/>
              </a:rPr>
              <a:t>NEIGHBORHOOD SERVICES – 209.937.8813</a:t>
            </a:r>
          </a:p>
          <a:p>
            <a:r>
              <a:rPr lang="en-US" b="1" dirty="0">
                <a:latin typeface="Arial" panose="020B0604020202020204" pitchFamily="34" charset="0"/>
                <a:cs typeface="Arial" panose="020B0604020202020204" pitchFamily="34" charset="0"/>
              </a:rPr>
              <a:t>MUNICIPAL UTILITIES – 209.937.8436</a:t>
            </a:r>
          </a:p>
          <a:p>
            <a:r>
              <a:rPr lang="en-US" b="1" dirty="0">
                <a:latin typeface="Arial" panose="020B0604020202020204" pitchFamily="34" charset="0"/>
                <a:cs typeface="Arial" panose="020B0604020202020204" pitchFamily="34" charset="0"/>
              </a:rPr>
              <a:t>FIRE PREVENTION – 209.937.8271</a:t>
            </a:r>
          </a:p>
        </p:txBody>
      </p:sp>
      <p:sp>
        <p:nvSpPr>
          <p:cNvPr id="14" name="Rectangle 13">
            <a:extLst>
              <a:ext uri="{FF2B5EF4-FFF2-40B4-BE49-F238E27FC236}">
                <a16:creationId xmlns:a16="http://schemas.microsoft.com/office/drawing/2014/main" id="{D1006911-EDB8-4CDF-AEAA-A3FA06085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81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1F858-2A30-4F73-962A-B70A9326A7C2}"/>
              </a:ext>
            </a:extLst>
          </p:cNvPr>
          <p:cNvSpPr>
            <a:spLocks noGrp="1"/>
          </p:cNvSpPr>
          <p:nvPr>
            <p:ph type="title"/>
          </p:nvPr>
        </p:nvSpPr>
        <p:spPr>
          <a:xfrm>
            <a:off x="252919" y="1123837"/>
            <a:ext cx="2947482" cy="4601183"/>
          </a:xfrm>
        </p:spPr>
        <p:txBody>
          <a:bodyPr>
            <a:normAutofit/>
          </a:bodyPr>
          <a:lstStyle/>
          <a:p>
            <a:r>
              <a:rPr lang="en-US" dirty="0"/>
              <a:t>General Plan Policies – Strengthen and Promote the Downtown</a:t>
            </a:r>
          </a:p>
        </p:txBody>
      </p:sp>
      <p:graphicFrame>
        <p:nvGraphicFramePr>
          <p:cNvPr id="4" name="Content Placeholder 3" descr="SmartArt">
            <a:extLst>
              <a:ext uri="{FF2B5EF4-FFF2-40B4-BE49-F238E27FC236}">
                <a16:creationId xmlns:a16="http://schemas.microsoft.com/office/drawing/2014/main" id="{DFE8205B-4C0D-4F7E-A9F7-22AEE49E8EC0}"/>
              </a:ext>
            </a:extLst>
          </p:cNvPr>
          <p:cNvGraphicFramePr>
            <a:graphicFrameLocks noGrp="1"/>
          </p:cNvGraphicFramePr>
          <p:nvPr>
            <p:ph idx="1"/>
            <p:extLst>
              <p:ext uri="{D42A27DB-BD31-4B8C-83A1-F6EECF244321}">
                <p14:modId xmlns:p14="http://schemas.microsoft.com/office/powerpoint/2010/main" val="2451251799"/>
              </p:ext>
            </p:extLst>
          </p:nvPr>
        </p:nvGraphicFramePr>
        <p:xfrm>
          <a:off x="3535626" y="876679"/>
          <a:ext cx="8070154"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747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3033C1FA-44DC-4135-AC8E-99278C317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8481A727-51BA-47CD-BDF2-F800D0449B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FE1F858-2A30-4F73-962A-B70A9326A7C2}"/>
              </a:ext>
            </a:extLst>
          </p:cNvPr>
          <p:cNvSpPr>
            <a:spLocks noGrp="1"/>
          </p:cNvSpPr>
          <p:nvPr>
            <p:ph type="title"/>
          </p:nvPr>
        </p:nvSpPr>
        <p:spPr>
          <a:xfrm>
            <a:off x="289249" y="664376"/>
            <a:ext cx="4016116" cy="1255469"/>
          </a:xfrm>
        </p:spPr>
        <p:txBody>
          <a:bodyPr>
            <a:normAutofit/>
          </a:bodyPr>
          <a:lstStyle/>
          <a:p>
            <a:r>
              <a:rPr lang="en-US" dirty="0"/>
              <a:t>FLOODPLAIN REGULATIONS</a:t>
            </a:r>
          </a:p>
        </p:txBody>
      </p:sp>
      <p:sp>
        <p:nvSpPr>
          <p:cNvPr id="66" name="Rectangle 65">
            <a:extLst>
              <a:ext uri="{FF2B5EF4-FFF2-40B4-BE49-F238E27FC236}">
                <a16:creationId xmlns:a16="http://schemas.microsoft.com/office/drawing/2014/main" id="{4A94605C-0EB2-4FA5-B05F-7BC682EA2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8840" y="758952"/>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E1D58C79-C053-45C6-AB6A-6BE55965B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463" y="4080912"/>
            <a:ext cx="2157385" cy="2008992"/>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F6B7092-FA11-45BD-B50D-DF7999301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descr="SmartArt">
            <a:extLst>
              <a:ext uri="{FF2B5EF4-FFF2-40B4-BE49-F238E27FC236}">
                <a16:creationId xmlns:a16="http://schemas.microsoft.com/office/drawing/2014/main" id="{DFE8205B-4C0D-4F7E-A9F7-22AEE49E8EC0}"/>
              </a:ext>
            </a:extLst>
          </p:cNvPr>
          <p:cNvGraphicFramePr>
            <a:graphicFrameLocks noGrp="1"/>
          </p:cNvGraphicFramePr>
          <p:nvPr>
            <p:ph idx="1"/>
            <p:extLst>
              <p:ext uri="{D42A27DB-BD31-4B8C-83A1-F6EECF244321}">
                <p14:modId xmlns:p14="http://schemas.microsoft.com/office/powerpoint/2010/main" val="2308744880"/>
              </p:ext>
            </p:extLst>
          </p:nvPr>
        </p:nvGraphicFramePr>
        <p:xfrm>
          <a:off x="289248" y="1857375"/>
          <a:ext cx="4116781" cy="405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descr="A picture containing covered, sitting, front, man&#10;&#10;Description automatically generated">
            <a:extLst>
              <a:ext uri="{FF2B5EF4-FFF2-40B4-BE49-F238E27FC236}">
                <a16:creationId xmlns:a16="http://schemas.microsoft.com/office/drawing/2014/main" id="{D67EA1ED-47CF-402E-952D-F5DF26A857D2}"/>
              </a:ext>
            </a:extLst>
          </p:cNvPr>
          <p:cNvPicPr>
            <a:picLocks noChangeAspect="1"/>
          </p:cNvPicPr>
          <p:nvPr/>
        </p:nvPicPr>
        <p:blipFill>
          <a:blip r:embed="rId8"/>
          <a:stretch>
            <a:fillRect/>
          </a:stretch>
        </p:blipFill>
        <p:spPr>
          <a:xfrm>
            <a:off x="4931476" y="1102341"/>
            <a:ext cx="7108987" cy="3648401"/>
          </a:xfrm>
          <a:prstGeom prst="rect">
            <a:avLst/>
          </a:prstGeom>
        </p:spPr>
      </p:pic>
      <p:sp>
        <p:nvSpPr>
          <p:cNvPr id="14" name="TextBox 13">
            <a:extLst>
              <a:ext uri="{FF2B5EF4-FFF2-40B4-BE49-F238E27FC236}">
                <a16:creationId xmlns:a16="http://schemas.microsoft.com/office/drawing/2014/main" id="{DFBF7BD9-E8DE-4D8D-A5B6-5EE8D64A8749}"/>
              </a:ext>
            </a:extLst>
          </p:cNvPr>
          <p:cNvSpPr txBox="1"/>
          <p:nvPr/>
        </p:nvSpPr>
        <p:spPr>
          <a:xfrm>
            <a:off x="4849044" y="745981"/>
            <a:ext cx="464222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200-YEAR FLOOD MAP OF DOWNTOWN</a:t>
            </a:r>
            <a:r>
              <a:rPr lang="en-US" dirty="0"/>
              <a:t> </a:t>
            </a:r>
          </a:p>
        </p:txBody>
      </p:sp>
      <p:sp>
        <p:nvSpPr>
          <p:cNvPr id="15" name="TextBox 14">
            <a:extLst>
              <a:ext uri="{FF2B5EF4-FFF2-40B4-BE49-F238E27FC236}">
                <a16:creationId xmlns:a16="http://schemas.microsoft.com/office/drawing/2014/main" id="{D4A559AF-E822-42DC-AD3C-1B77EFDC842E}"/>
              </a:ext>
            </a:extLst>
          </p:cNvPr>
          <p:cNvSpPr txBox="1"/>
          <p:nvPr/>
        </p:nvSpPr>
        <p:spPr>
          <a:xfrm>
            <a:off x="6216155" y="5004824"/>
            <a:ext cx="4970731" cy="830997"/>
          </a:xfrm>
          <a:prstGeom prst="rect">
            <a:avLst/>
          </a:prstGeom>
          <a:solidFill>
            <a:schemeClr val="tx1">
              <a:lumMod val="25000"/>
              <a:lumOff val="75000"/>
            </a:schemeClr>
          </a:solidFill>
        </p:spPr>
        <p:txBody>
          <a:bodyPr wrap="square" rtlCol="0">
            <a:spAutoFit/>
          </a:bodyPr>
          <a:lstStyle/>
          <a:p>
            <a:r>
              <a:rPr lang="en-US" sz="1600" b="1" dirty="0">
                <a:solidFill>
                  <a:srgbClr val="0000FF"/>
                </a:solidFill>
                <a:latin typeface="Arial" panose="020B0604020202020204" pitchFamily="34" charset="0"/>
                <a:cs typeface="Arial" panose="020B0604020202020204" pitchFamily="34" charset="0"/>
              </a:rPr>
              <a:t>BLUE</a:t>
            </a:r>
            <a:r>
              <a:rPr lang="en-US" sz="1600" dirty="0">
                <a:latin typeface="Arial" panose="020B0604020202020204" pitchFamily="34" charset="0"/>
                <a:cs typeface="Arial" panose="020B0604020202020204" pitchFamily="34" charset="0"/>
              </a:rPr>
              <a:t> = NO BUILDING RESTRICTIONS</a:t>
            </a:r>
            <a:endParaRPr lang="en-US" sz="1050" dirty="0">
              <a:latin typeface="Arial" panose="020B0604020202020204" pitchFamily="34" charset="0"/>
              <a:cs typeface="Arial" panose="020B0604020202020204" pitchFamily="34" charset="0"/>
            </a:endParaRPr>
          </a:p>
          <a:p>
            <a:r>
              <a:rPr lang="en-US" sz="1600" b="1" dirty="0">
                <a:solidFill>
                  <a:srgbClr val="FFFF00"/>
                </a:solidFill>
                <a:latin typeface="Arial" panose="020B0604020202020204" pitchFamily="34" charset="0"/>
                <a:cs typeface="Arial" panose="020B0604020202020204" pitchFamily="34" charset="0"/>
              </a:rPr>
              <a:t>YELLOW</a:t>
            </a:r>
            <a:r>
              <a:rPr lang="en-US" sz="1600" dirty="0">
                <a:latin typeface="Arial" panose="020B0604020202020204" pitchFamily="34" charset="0"/>
                <a:cs typeface="Arial" panose="020B0604020202020204" pitchFamily="34" charset="0"/>
              </a:rPr>
              <a:t> / </a:t>
            </a:r>
            <a:r>
              <a:rPr lang="en-US" sz="1600" b="1" dirty="0">
                <a:solidFill>
                  <a:srgbClr val="FF9900"/>
                </a:solidFill>
                <a:latin typeface="Arial" panose="020B0604020202020204" pitchFamily="34" charset="0"/>
                <a:cs typeface="Arial" panose="020B0604020202020204" pitchFamily="34" charset="0"/>
              </a:rPr>
              <a:t>ORANGE</a:t>
            </a:r>
            <a:r>
              <a:rPr lang="en-US" sz="1600" dirty="0">
                <a:latin typeface="Arial" panose="020B0604020202020204" pitchFamily="34" charset="0"/>
                <a:cs typeface="Arial" panose="020B0604020202020204" pitchFamily="34" charset="0"/>
              </a:rPr>
              <a:t> / </a:t>
            </a:r>
            <a:r>
              <a:rPr lang="en-US" sz="1600" b="1" dirty="0">
                <a:solidFill>
                  <a:srgbClr val="FF0000"/>
                </a:solidFill>
                <a:latin typeface="Arial" panose="020B0604020202020204" pitchFamily="34" charset="0"/>
                <a:cs typeface="Arial" panose="020B0604020202020204" pitchFamily="34" charset="0"/>
              </a:rPr>
              <a:t>RED</a:t>
            </a:r>
            <a:r>
              <a:rPr lang="en-US" sz="1600" dirty="0">
                <a:latin typeface="Arial" panose="020B0604020202020204" pitchFamily="34" charset="0"/>
                <a:cs typeface="Arial" panose="020B0604020202020204" pitchFamily="34" charset="0"/>
              </a:rPr>
              <a:t> = POSSIBLE BUILDING RESTRICTIONS, FURTHER REVIEW REQUIRED</a:t>
            </a:r>
          </a:p>
        </p:txBody>
      </p:sp>
    </p:spTree>
    <p:extLst>
      <p:ext uri="{BB962C8B-B14F-4D97-AF65-F5344CB8AC3E}">
        <p14:creationId xmlns:p14="http://schemas.microsoft.com/office/powerpoint/2010/main" val="139689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1F858-2A30-4F73-962A-B70A9326A7C2}"/>
              </a:ext>
            </a:extLst>
          </p:cNvPr>
          <p:cNvSpPr>
            <a:spLocks noGrp="1"/>
          </p:cNvSpPr>
          <p:nvPr>
            <p:ph type="title"/>
          </p:nvPr>
        </p:nvSpPr>
        <p:spPr>
          <a:xfrm>
            <a:off x="535947" y="1128408"/>
            <a:ext cx="2348767" cy="4601183"/>
          </a:xfrm>
        </p:spPr>
        <p:txBody>
          <a:bodyPr>
            <a:normAutofit/>
          </a:bodyPr>
          <a:lstStyle/>
          <a:p>
            <a:r>
              <a:rPr lang="en-US" dirty="0"/>
              <a:t>FIRE &amp; LIFE SAFETY</a:t>
            </a:r>
          </a:p>
        </p:txBody>
      </p:sp>
      <p:graphicFrame>
        <p:nvGraphicFramePr>
          <p:cNvPr id="4" name="Content Placeholder 3" descr="SmartArt">
            <a:extLst>
              <a:ext uri="{FF2B5EF4-FFF2-40B4-BE49-F238E27FC236}">
                <a16:creationId xmlns:a16="http://schemas.microsoft.com/office/drawing/2014/main" id="{DFE8205B-4C0D-4F7E-A9F7-22AEE49E8EC0}"/>
              </a:ext>
            </a:extLst>
          </p:cNvPr>
          <p:cNvGraphicFramePr>
            <a:graphicFrameLocks noGrp="1"/>
          </p:cNvGraphicFramePr>
          <p:nvPr>
            <p:ph idx="1"/>
            <p:extLst>
              <p:ext uri="{D42A27DB-BD31-4B8C-83A1-F6EECF244321}">
                <p14:modId xmlns:p14="http://schemas.microsoft.com/office/powerpoint/2010/main" val="301740901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7424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1F858-2A30-4F73-962A-B70A9326A7C2}"/>
              </a:ext>
            </a:extLst>
          </p:cNvPr>
          <p:cNvSpPr>
            <a:spLocks noGrp="1"/>
          </p:cNvSpPr>
          <p:nvPr>
            <p:ph type="title"/>
          </p:nvPr>
        </p:nvSpPr>
        <p:spPr>
          <a:xfrm>
            <a:off x="252919" y="1123837"/>
            <a:ext cx="2947482" cy="4601183"/>
          </a:xfrm>
        </p:spPr>
        <p:txBody>
          <a:bodyPr>
            <a:normAutofit/>
          </a:bodyPr>
          <a:lstStyle/>
          <a:p>
            <a:r>
              <a:rPr lang="en-US" dirty="0"/>
              <a:t>STRUCTURAL / SEISMIC UPGRADES </a:t>
            </a:r>
          </a:p>
        </p:txBody>
      </p:sp>
      <p:graphicFrame>
        <p:nvGraphicFramePr>
          <p:cNvPr id="4" name="Content Placeholder 3" descr="SmartArt">
            <a:extLst>
              <a:ext uri="{FF2B5EF4-FFF2-40B4-BE49-F238E27FC236}">
                <a16:creationId xmlns:a16="http://schemas.microsoft.com/office/drawing/2014/main" id="{DFE8205B-4C0D-4F7E-A9F7-22AEE49E8EC0}"/>
              </a:ext>
            </a:extLst>
          </p:cNvPr>
          <p:cNvGraphicFramePr>
            <a:graphicFrameLocks noGrp="1"/>
          </p:cNvGraphicFramePr>
          <p:nvPr>
            <p:ph idx="1"/>
            <p:extLst>
              <p:ext uri="{D42A27DB-BD31-4B8C-83A1-F6EECF244321}">
                <p14:modId xmlns:p14="http://schemas.microsoft.com/office/powerpoint/2010/main" val="1167384783"/>
              </p:ext>
            </p:extLst>
          </p:nvPr>
        </p:nvGraphicFramePr>
        <p:xfrm>
          <a:off x="3578921" y="885338"/>
          <a:ext cx="8070154"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381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8">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FE1F858-2A30-4F73-962A-B70A9326A7C2}"/>
              </a:ext>
            </a:extLst>
          </p:cNvPr>
          <p:cNvSpPr>
            <a:spLocks noGrp="1"/>
          </p:cNvSpPr>
          <p:nvPr>
            <p:ph type="title"/>
          </p:nvPr>
        </p:nvSpPr>
        <p:spPr>
          <a:xfrm>
            <a:off x="252919" y="1123837"/>
            <a:ext cx="2947482" cy="4601183"/>
          </a:xfrm>
        </p:spPr>
        <p:txBody>
          <a:bodyPr>
            <a:normAutofit/>
          </a:bodyPr>
          <a:lstStyle/>
          <a:p>
            <a:r>
              <a:rPr lang="en-US" dirty="0">
                <a:solidFill>
                  <a:schemeClr val="bg1"/>
                </a:solidFill>
              </a:rPr>
              <a:t>STRUCTURAL / SEISMIC UPGRADES </a:t>
            </a:r>
          </a:p>
        </p:txBody>
      </p:sp>
      <p:graphicFrame>
        <p:nvGraphicFramePr>
          <p:cNvPr id="4" name="Content Placeholder 3" descr="SmartArt">
            <a:extLst>
              <a:ext uri="{FF2B5EF4-FFF2-40B4-BE49-F238E27FC236}">
                <a16:creationId xmlns:a16="http://schemas.microsoft.com/office/drawing/2014/main" id="{DFE8205B-4C0D-4F7E-A9F7-22AEE49E8EC0}"/>
              </a:ext>
            </a:extLst>
          </p:cNvPr>
          <p:cNvGraphicFramePr>
            <a:graphicFrameLocks noGrp="1"/>
          </p:cNvGraphicFramePr>
          <p:nvPr>
            <p:ph idx="1"/>
            <p:extLst>
              <p:ext uri="{D42A27DB-BD31-4B8C-83A1-F6EECF244321}">
                <p14:modId xmlns:p14="http://schemas.microsoft.com/office/powerpoint/2010/main" val="635261443"/>
              </p:ext>
            </p:extLst>
          </p:nvPr>
        </p:nvGraphicFramePr>
        <p:xfrm>
          <a:off x="3974210" y="762000"/>
          <a:ext cx="7541515" cy="1803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E0DACF0-DD3F-4362-90D7-82CC4173C838}"/>
              </a:ext>
            </a:extLst>
          </p:cNvPr>
          <p:cNvSpPr txBox="1"/>
          <p:nvPr/>
        </p:nvSpPr>
        <p:spPr>
          <a:xfrm>
            <a:off x="4468367" y="2956679"/>
            <a:ext cx="6553200" cy="3139321"/>
          </a:xfrm>
          <a:prstGeom prst="rect">
            <a:avLst/>
          </a:prstGeom>
          <a:solidFill>
            <a:schemeClr val="bg2"/>
          </a:solidFill>
        </p:spPr>
        <p:txBody>
          <a:bodyPr wrap="square" rtlCol="0">
            <a:spAutoFit/>
          </a:bodyPr>
          <a:lstStyle/>
          <a:p>
            <a:pPr marL="285750" indent="-285750">
              <a:buFont typeface="Wingdings" panose="05000000000000000000" pitchFamily="2" charset="2"/>
              <a:buChar char="v"/>
            </a:pPr>
            <a:r>
              <a:rPr lang="en-US" dirty="0"/>
              <a:t>Increase in vertical loading (5%) or lateral loading (10%) requires upgrades to current codes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Projects that include a substantial structural alteration requires full code compliance for the lateral load resisting system</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Alterations exceeding 50% of the building area trigger structural upgrades</a:t>
            </a:r>
          </a:p>
          <a:p>
            <a:pPr marL="742950" lvl="1" indent="-285750">
              <a:buFont typeface="Wingdings" panose="05000000000000000000" pitchFamily="2" charset="2"/>
              <a:buChar char="Ø"/>
            </a:pPr>
            <a:r>
              <a:rPr lang="en-US" dirty="0"/>
              <a:t>Bracing for unreinforced masonry bearing walls</a:t>
            </a:r>
          </a:p>
          <a:p>
            <a:pPr marL="742950" lvl="1" indent="-285750">
              <a:buFont typeface="Wingdings" panose="05000000000000000000" pitchFamily="2" charset="2"/>
              <a:buChar char="Ø"/>
            </a:pPr>
            <a:r>
              <a:rPr lang="en-US" dirty="0"/>
              <a:t>Bracing for unreinforced masonry parapets </a:t>
            </a:r>
          </a:p>
          <a:p>
            <a:pPr marL="742950" lvl="1" indent="-285750">
              <a:buFont typeface="Wingdings" panose="05000000000000000000" pitchFamily="2" charset="2"/>
              <a:buChar char="Ø"/>
            </a:pPr>
            <a:r>
              <a:rPr lang="en-US" dirty="0"/>
              <a:t>Anchorage of unreinforced masonry partitions</a:t>
            </a:r>
          </a:p>
        </p:txBody>
      </p:sp>
    </p:spTree>
    <p:extLst>
      <p:ext uri="{BB962C8B-B14F-4D97-AF65-F5344CB8AC3E}">
        <p14:creationId xmlns:p14="http://schemas.microsoft.com/office/powerpoint/2010/main" val="3968248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8">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0">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FE1F858-2A30-4F73-962A-B70A9326A7C2}"/>
              </a:ext>
            </a:extLst>
          </p:cNvPr>
          <p:cNvSpPr>
            <a:spLocks noGrp="1"/>
          </p:cNvSpPr>
          <p:nvPr>
            <p:ph type="title"/>
          </p:nvPr>
        </p:nvSpPr>
        <p:spPr>
          <a:xfrm>
            <a:off x="641667" y="5257630"/>
            <a:ext cx="10908667" cy="1021405"/>
          </a:xfrm>
        </p:spPr>
        <p:txBody>
          <a:bodyPr>
            <a:normAutofit/>
          </a:bodyPr>
          <a:lstStyle/>
          <a:p>
            <a:pPr algn="ctr"/>
            <a:r>
              <a:rPr lang="en-US" dirty="0"/>
              <a:t>ACCESSIBILITY (ADA)</a:t>
            </a:r>
          </a:p>
        </p:txBody>
      </p:sp>
      <p:sp>
        <p:nvSpPr>
          <p:cNvPr id="25" name="Rectangle 22">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descr="SmartArt">
            <a:extLst>
              <a:ext uri="{FF2B5EF4-FFF2-40B4-BE49-F238E27FC236}">
                <a16:creationId xmlns:a16="http://schemas.microsoft.com/office/drawing/2014/main" id="{DFE8205B-4C0D-4F7E-A9F7-22AEE49E8EC0}"/>
              </a:ext>
            </a:extLst>
          </p:cNvPr>
          <p:cNvGraphicFramePr>
            <a:graphicFrameLocks noGrp="1"/>
          </p:cNvGraphicFramePr>
          <p:nvPr>
            <p:ph idx="1"/>
            <p:extLst>
              <p:ext uri="{D42A27DB-BD31-4B8C-83A1-F6EECF244321}">
                <p14:modId xmlns:p14="http://schemas.microsoft.com/office/powerpoint/2010/main" val="3812173351"/>
              </p:ext>
            </p:extLst>
          </p:nvPr>
        </p:nvGraphicFramePr>
        <p:xfrm>
          <a:off x="702727" y="384048"/>
          <a:ext cx="10786546" cy="2476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Content Placeholder 3" descr="SmartArt">
            <a:extLst>
              <a:ext uri="{FF2B5EF4-FFF2-40B4-BE49-F238E27FC236}">
                <a16:creationId xmlns:a16="http://schemas.microsoft.com/office/drawing/2014/main" id="{11AD0D93-51E9-4DED-9750-06AA70E969EB}"/>
              </a:ext>
            </a:extLst>
          </p:cNvPr>
          <p:cNvGraphicFramePr>
            <a:graphicFrameLocks/>
          </p:cNvGraphicFramePr>
          <p:nvPr>
            <p:extLst>
              <p:ext uri="{D42A27DB-BD31-4B8C-83A1-F6EECF244321}">
                <p14:modId xmlns:p14="http://schemas.microsoft.com/office/powerpoint/2010/main" val="1605519749"/>
              </p:ext>
            </p:extLst>
          </p:nvPr>
        </p:nvGraphicFramePr>
        <p:xfrm>
          <a:off x="702727" y="2640724"/>
          <a:ext cx="10786546" cy="24760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62594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A652E5D6-E378-4614-BCBD-8663DD15B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0">
            <a:extLst>
              <a:ext uri="{FF2B5EF4-FFF2-40B4-BE49-F238E27FC236}">
                <a16:creationId xmlns:a16="http://schemas.microsoft.com/office/drawing/2014/main" id="{3A287AC3-AACF-4ADB-9F73-125E714D9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sp>
        <p:nvSpPr>
          <p:cNvPr id="2" name="Title 1">
            <a:extLst>
              <a:ext uri="{FF2B5EF4-FFF2-40B4-BE49-F238E27FC236}">
                <a16:creationId xmlns:a16="http://schemas.microsoft.com/office/drawing/2014/main" id="{DFE1F858-2A30-4F73-962A-B70A9326A7C2}"/>
              </a:ext>
            </a:extLst>
          </p:cNvPr>
          <p:cNvSpPr>
            <a:spLocks noGrp="1"/>
          </p:cNvSpPr>
          <p:nvPr>
            <p:ph type="title"/>
          </p:nvPr>
        </p:nvSpPr>
        <p:spPr>
          <a:xfrm>
            <a:off x="554477" y="4599160"/>
            <a:ext cx="11079804" cy="1358020"/>
          </a:xfrm>
        </p:spPr>
        <p:txBody>
          <a:bodyPr anchor="ctr">
            <a:normAutofit/>
          </a:bodyPr>
          <a:lstStyle/>
          <a:p>
            <a:pPr algn="ctr"/>
            <a:r>
              <a:rPr lang="en-US" sz="4400" dirty="0">
                <a:solidFill>
                  <a:schemeClr val="bg1"/>
                </a:solidFill>
              </a:rPr>
              <a:t>FEES</a:t>
            </a:r>
          </a:p>
        </p:txBody>
      </p:sp>
      <p:graphicFrame>
        <p:nvGraphicFramePr>
          <p:cNvPr id="4" name="Content Placeholder 3" descr="SmartArt">
            <a:extLst>
              <a:ext uri="{FF2B5EF4-FFF2-40B4-BE49-F238E27FC236}">
                <a16:creationId xmlns:a16="http://schemas.microsoft.com/office/drawing/2014/main" id="{DFE8205B-4C0D-4F7E-A9F7-22AEE49E8EC0}"/>
              </a:ext>
            </a:extLst>
          </p:cNvPr>
          <p:cNvGraphicFramePr>
            <a:graphicFrameLocks noGrp="1"/>
          </p:cNvGraphicFramePr>
          <p:nvPr>
            <p:ph idx="1"/>
            <p:extLst>
              <p:ext uri="{D42A27DB-BD31-4B8C-83A1-F6EECF244321}">
                <p14:modId xmlns:p14="http://schemas.microsoft.com/office/powerpoint/2010/main" val="3739078450"/>
              </p:ext>
            </p:extLst>
          </p:nvPr>
        </p:nvGraphicFramePr>
        <p:xfrm>
          <a:off x="757298" y="638175"/>
          <a:ext cx="10674161" cy="3202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8649941"/>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4f7a319-3f76-484f-b395-cf688101d69e">
      <UserInfo>
        <DisplayName>Nicole Snyder</DisplayName>
        <AccountId>162</AccountId>
        <AccountType/>
      </UserInfo>
      <UserInfo>
        <DisplayName>Tina McCarty</DisplayName>
        <AccountId>160</AccountId>
        <AccountType/>
      </UserInfo>
      <UserInfo>
        <DisplayName>Juan Chavez</DisplayName>
        <AccountId>2993</AccountId>
        <AccountType/>
      </UserInfo>
      <UserInfo>
        <DisplayName>Michael McDowell</DisplayName>
        <AccountId>1713</AccountId>
        <AccountType/>
      </UserInfo>
      <UserInfo>
        <DisplayName>Kevin Colin</DisplayName>
        <AccountId>3936</AccountId>
        <AccountType/>
      </UserInfo>
      <UserInfo>
        <DisplayName>Jeffery Hunt</DisplayName>
        <AccountId>745</AccountId>
        <AccountType/>
      </UserInfo>
      <UserInfo>
        <DisplayName>Stephanie Ocasio</DisplayName>
        <AccountId>3776</AccountId>
        <AccountType/>
      </UserInfo>
      <UserInfo>
        <DisplayName>Angelina Abella</DisplayName>
        <AccountId>3392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F072B79D6DCF4A8A6470D89B2447B9" ma:contentTypeVersion="9" ma:contentTypeDescription="Create a new document." ma:contentTypeScope="" ma:versionID="eb5a58bd2210fc3484df6155e1913d7d">
  <xsd:schema xmlns:xsd="http://www.w3.org/2001/XMLSchema" xmlns:xs="http://www.w3.org/2001/XMLSchema" xmlns:p="http://schemas.microsoft.com/office/2006/metadata/properties" xmlns:ns2="0841362b-08a0-4781-8a90-f5f9ac572007" xmlns:ns3="34f7a319-3f76-484f-b395-cf688101d69e" targetNamespace="http://schemas.microsoft.com/office/2006/metadata/properties" ma:root="true" ma:fieldsID="5de32ae9e58dca0a3c2ee5ddd2eddb75" ns2:_="" ns3:_="">
    <xsd:import namespace="0841362b-08a0-4781-8a90-f5f9ac572007"/>
    <xsd:import namespace="34f7a319-3f76-484f-b395-cf688101d69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1362b-08a0-4781-8a90-f5f9ac5720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f7a319-3f76-484f-b395-cf688101d69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B7BB97-A62F-4534-888F-505637578A57}">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0841362b-08a0-4781-8a90-f5f9ac572007"/>
    <ds:schemaRef ds:uri="http://purl.org/dc/terms/"/>
    <ds:schemaRef ds:uri="http://schemas.openxmlformats.org/package/2006/metadata/core-properties"/>
    <ds:schemaRef ds:uri="http://purl.org/dc/dcmitype/"/>
    <ds:schemaRef ds:uri="34f7a319-3f76-484f-b395-cf688101d69e"/>
    <ds:schemaRef ds:uri="http://www.w3.org/XML/1998/namespace"/>
  </ds:schemaRefs>
</ds:datastoreItem>
</file>

<file path=customXml/itemProps2.xml><?xml version="1.0" encoding="utf-8"?>
<ds:datastoreItem xmlns:ds="http://schemas.openxmlformats.org/officeDocument/2006/customXml" ds:itemID="{B7B82511-3E1C-4745-83CF-8E45848630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41362b-08a0-4781-8a90-f5f9ac572007"/>
    <ds:schemaRef ds:uri="34f7a319-3f76-484f-b395-cf688101d6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62D4C9-FB7C-42A5-9239-CABAB80115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1283</Words>
  <Application>Microsoft Office PowerPoint</Application>
  <PresentationFormat>Widescreen</PresentationFormat>
  <Paragraphs>189</Paragraphs>
  <Slides>20</Slides>
  <Notes>11</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Corbel</vt:lpstr>
      <vt:lpstr>Wingdings</vt:lpstr>
      <vt:lpstr>Wingdings 2</vt:lpstr>
      <vt:lpstr>Frame</vt:lpstr>
      <vt:lpstr>Downtown Stockton Development </vt:lpstr>
      <vt:lpstr>PowerPoint Presentation</vt:lpstr>
      <vt:lpstr>General Plan Policies – Strengthen and Promote the Downtown</vt:lpstr>
      <vt:lpstr>FLOODPLAIN REGULATIONS</vt:lpstr>
      <vt:lpstr>FIRE &amp; LIFE SAFETY</vt:lpstr>
      <vt:lpstr>STRUCTURAL / SEISMIC UPGRADES </vt:lpstr>
      <vt:lpstr>STRUCTURAL / SEISMIC UPGRADES </vt:lpstr>
      <vt:lpstr>ACCESSIBILITY (ADA)</vt:lpstr>
      <vt:lpstr>FEES</vt:lpstr>
      <vt:lpstr>ECONOMIC DEVELOPMENT INCENTIVE PROGRAMS</vt:lpstr>
      <vt:lpstr>ECONOMIC DEVELOPMENT INCENTIVE PROGRAMS</vt:lpstr>
      <vt:lpstr>ECONOMIC DEVELOPMENT INCENTIVE PROGRAMS</vt:lpstr>
      <vt:lpstr>ECONOMIC DEVELOPMENT INCENTIVE PROGRAMS</vt:lpstr>
      <vt:lpstr>ECONOMIC DEVELOPMENT INCENTIVE PROGRAMS</vt:lpstr>
      <vt:lpstr>ECONOMIC DEVELOPMENT INCENTIVE PROGRAMS</vt:lpstr>
      <vt:lpstr>ECONOMIC DEVELOPMENT INCENTIVE PROGRAMS</vt:lpstr>
      <vt:lpstr>NEIGHBORHOOD SERVICES</vt:lpstr>
      <vt:lpstr>OTHER CONSIDERATIONS</vt:lpstr>
      <vt:lpstr>PROCESS OVERVIEW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Downtown Stockton Development</dc:title>
  <dc:creator/>
  <cp:lastModifiedBy/>
  <cp:revision>2</cp:revision>
  <dcterms:created xsi:type="dcterms:W3CDTF">2019-11-13T22:40:40Z</dcterms:created>
  <dcterms:modified xsi:type="dcterms:W3CDTF">2019-11-25T19:57:46Z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0x010100E0F072B79D6DCF4A8A6470D89B2447B9</vt:lpwstr>
  </property>
</Properties>
</file>